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8" r:id="rId4"/>
  </p:sldMasterIdLst>
  <p:notesMasterIdLst>
    <p:notesMasterId r:id="rId28"/>
  </p:notesMasterIdLst>
  <p:sldIdLst>
    <p:sldId id="256" r:id="rId5"/>
    <p:sldId id="286" r:id="rId6"/>
    <p:sldId id="293" r:id="rId7"/>
    <p:sldId id="287" r:id="rId8"/>
    <p:sldId id="278" r:id="rId9"/>
    <p:sldId id="281" r:id="rId10"/>
    <p:sldId id="288" r:id="rId11"/>
    <p:sldId id="279" r:id="rId12"/>
    <p:sldId id="284" r:id="rId13"/>
    <p:sldId id="257" r:id="rId14"/>
    <p:sldId id="290" r:id="rId15"/>
    <p:sldId id="295" r:id="rId16"/>
    <p:sldId id="268" r:id="rId17"/>
    <p:sldId id="271" r:id="rId18"/>
    <p:sldId id="282" r:id="rId19"/>
    <p:sldId id="262" r:id="rId20"/>
    <p:sldId id="291" r:id="rId21"/>
    <p:sldId id="285" r:id="rId22"/>
    <p:sldId id="273" r:id="rId23"/>
    <p:sldId id="274" r:id="rId24"/>
    <p:sldId id="276" r:id="rId25"/>
    <p:sldId id="292" r:id="rId26"/>
    <p:sldId id="289" r:id="rId27"/>
  </p:sldIdLst>
  <p:sldSz cx="9144000" cy="5143500" type="screen16x9"/>
  <p:notesSz cx="6858000" cy="9144000"/>
  <p:embeddedFontLst>
    <p:embeddedFont>
      <p:font typeface="Algerian" panose="020B0604020202020204" charset="0"/>
      <p:regular r:id="rId29"/>
    </p:embeddedFont>
    <p:embeddedFont>
      <p:font typeface="Helvetica" panose="020B0604020202020204" pitchFamily="34" charset="0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  <p:embeddedFont>
      <p:font typeface="Wingdings 3" panose="020B0604020202020204" charset="2"/>
      <p:regular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1D235-9568-48DD-ADA7-222C4014DE28}" v="132" dt="2022-01-19T03:31:05.514"/>
    <p1510:client id="{2B8CB038-CD7E-465A-B8D8-03EB5D583829}" v="93" dt="2022-01-19T04:02:46.269"/>
    <p1510:client id="{5A64BCF6-5CBD-4F76-9234-617B93AEE713}" v="2" dt="2022-01-19T05:26:18.605"/>
    <p1510:client id="{8CE391AC-2B6C-43AC-BB82-38A8E146DDAE}" v="59" dt="2022-01-18T14:16:53.700"/>
    <p1510:client id="{978CE88D-1FCB-49B4-A243-7BE0886D8907}" v="76" dt="2022-01-18T08:12:18.810"/>
    <p1510:client id="{A8E54E6F-33DF-472A-996C-9221025FCE46}" v="39" dt="2022-01-18T17:53:32.486"/>
    <p1510:client id="{C04848C6-9E08-4413-9ABE-FCC3092E757F}" v="14" dt="2022-01-18T14:14:09.901"/>
    <p1510:client id="{DA63A052-E28E-4EE4-9758-A1F360E82751}" v="67" dt="2022-01-18T13:36:02.699"/>
    <p1510:client id="{E42F320C-3EB8-4509-B4E1-BA5A5A0C19A5}" v="38" dt="2022-01-19T01:45:14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aniappan Shanthal /DS" userId="S::s10222337@connect.np.edu.sg::91c10b70-c855-4260-99ef-0b14db4bd729" providerId="AD" clId="Web-{7A81F1C9-C5EB-411A-9A30-2F670E85BDA8}"/>
    <pc:docChg chg="modSld">
      <pc:chgData name="Palaniappan Shanthal /DS" userId="S::s10222337@connect.np.edu.sg::91c10b70-c855-4260-99ef-0b14db4bd729" providerId="AD" clId="Web-{7A81F1C9-C5EB-411A-9A30-2F670E85BDA8}" dt="2022-01-05T05:43:20.375" v="16" actId="20577"/>
      <pc:docMkLst>
        <pc:docMk/>
      </pc:docMkLst>
      <pc:sldChg chg="addSp modSp">
        <pc:chgData name="Palaniappan Shanthal /DS" userId="S::s10222337@connect.np.edu.sg::91c10b70-c855-4260-99ef-0b14db4bd729" providerId="AD" clId="Web-{7A81F1C9-C5EB-411A-9A30-2F670E85BDA8}" dt="2022-01-05T05:43:20.375" v="16" actId="20577"/>
        <pc:sldMkLst>
          <pc:docMk/>
          <pc:sldMk cId="298106280" sldId="279"/>
        </pc:sldMkLst>
        <pc:spChg chg="mod">
          <ac:chgData name="Palaniappan Shanthal /DS" userId="S::s10222337@connect.np.edu.sg::91c10b70-c855-4260-99ef-0b14db4bd729" providerId="AD" clId="Web-{7A81F1C9-C5EB-411A-9A30-2F670E85BDA8}" dt="2022-01-05T05:42:14.590" v="0" actId="1076"/>
          <ac:spMkLst>
            <pc:docMk/>
            <pc:sldMk cId="298106280" sldId="279"/>
            <ac:spMk id="2" creationId="{5B77CC5B-DA1D-4657-B6C7-D9D5B31C5289}"/>
          </ac:spMkLst>
        </pc:spChg>
        <pc:spChg chg="add mod">
          <ac:chgData name="Palaniappan Shanthal /DS" userId="S::s10222337@connect.np.edu.sg::91c10b70-c855-4260-99ef-0b14db4bd729" providerId="AD" clId="Web-{7A81F1C9-C5EB-411A-9A30-2F670E85BDA8}" dt="2022-01-05T05:43:20.375" v="16" actId="20577"/>
          <ac:spMkLst>
            <pc:docMk/>
            <pc:sldMk cId="298106280" sldId="279"/>
            <ac:spMk id="3" creationId="{6C68C2CF-94BD-49D2-8FE9-0FC76406A175}"/>
          </ac:spMkLst>
        </pc:spChg>
      </pc:sldChg>
    </pc:docChg>
  </pc:docChgLst>
  <pc:docChgLst>
    <pc:chgData name="Neu You Sheng /IM" userId="S::s10224441@connect.np.edu.sg::82ab5d7b-0149-4e22-bcef-f95164e1b9be" providerId="AD" clId="Web-{F4FFE08C-6D58-4C0D-BD5E-0729225CB67D}"/>
    <pc:docChg chg="modSld">
      <pc:chgData name="Neu You Sheng /IM" userId="S::s10224441@connect.np.edu.sg::82ab5d7b-0149-4e22-bcef-f95164e1b9be" providerId="AD" clId="Web-{F4FFE08C-6D58-4C0D-BD5E-0729225CB67D}" dt="2021-12-29T06:46:25.585" v="17" actId="1076"/>
      <pc:docMkLst>
        <pc:docMk/>
      </pc:docMkLst>
      <pc:sldChg chg="addSp delSp modSp">
        <pc:chgData name="Neu You Sheng /IM" userId="S::s10224441@connect.np.edu.sg::82ab5d7b-0149-4e22-bcef-f95164e1b9be" providerId="AD" clId="Web-{F4FFE08C-6D58-4C0D-BD5E-0729225CB67D}" dt="2021-12-29T06:33:35.767" v="7"/>
        <pc:sldMkLst>
          <pc:docMk/>
          <pc:sldMk cId="0" sldId="258"/>
        </pc:sldMkLst>
        <pc:spChg chg="del mod">
          <ac:chgData name="Neu You Sheng /IM" userId="S::s10224441@connect.np.edu.sg::82ab5d7b-0149-4e22-bcef-f95164e1b9be" providerId="AD" clId="Web-{F4FFE08C-6D58-4C0D-BD5E-0729225CB67D}" dt="2021-12-29T06:33:35.767" v="7"/>
          <ac:spMkLst>
            <pc:docMk/>
            <pc:sldMk cId="0" sldId="258"/>
            <ac:spMk id="148" creationId="{00000000-0000-0000-0000-000000000000}"/>
          </ac:spMkLst>
        </pc:spChg>
        <pc:picChg chg="add mod">
          <ac:chgData name="Neu You Sheng /IM" userId="S::s10224441@connect.np.edu.sg::82ab5d7b-0149-4e22-bcef-f95164e1b9be" providerId="AD" clId="Web-{F4FFE08C-6D58-4C0D-BD5E-0729225CB67D}" dt="2021-12-29T06:32:35.874" v="5" actId="1076"/>
          <ac:picMkLst>
            <pc:docMk/>
            <pc:sldMk cId="0" sldId="258"/>
            <ac:picMk id="2" creationId="{D7883C1F-21BA-4CF9-87DD-47357B8D95A2}"/>
          </ac:picMkLst>
        </pc:picChg>
        <pc:picChg chg="del">
          <ac:chgData name="Neu You Sheng /IM" userId="S::s10224441@connect.np.edu.sg::82ab5d7b-0149-4e22-bcef-f95164e1b9be" providerId="AD" clId="Web-{F4FFE08C-6D58-4C0D-BD5E-0729225CB67D}" dt="2021-12-29T06:32:32.452" v="2"/>
          <ac:picMkLst>
            <pc:docMk/>
            <pc:sldMk cId="0" sldId="258"/>
            <ac:picMk id="149" creationId="{00000000-0000-0000-0000-000000000000}"/>
          </ac:picMkLst>
        </pc:picChg>
      </pc:sldChg>
      <pc:sldChg chg="addSp delSp modSp">
        <pc:chgData name="Neu You Sheng /IM" userId="S::s10224441@connect.np.edu.sg::82ab5d7b-0149-4e22-bcef-f95164e1b9be" providerId="AD" clId="Web-{F4FFE08C-6D58-4C0D-BD5E-0729225CB67D}" dt="2021-12-29T06:46:03.693" v="15" actId="1076"/>
        <pc:sldMkLst>
          <pc:docMk/>
          <pc:sldMk cId="0" sldId="259"/>
        </pc:sldMkLst>
        <pc:spChg chg="del">
          <ac:chgData name="Neu You Sheng /IM" userId="S::s10224441@connect.np.edu.sg::82ab5d7b-0149-4e22-bcef-f95164e1b9be" providerId="AD" clId="Web-{F4FFE08C-6D58-4C0D-BD5E-0729225CB67D}" dt="2021-12-29T06:34:04.316" v="8"/>
          <ac:spMkLst>
            <pc:docMk/>
            <pc:sldMk cId="0" sldId="259"/>
            <ac:spMk id="155" creationId="{00000000-0000-0000-0000-000000000000}"/>
          </ac:spMkLst>
        </pc:spChg>
        <pc:picChg chg="add mod">
          <ac:chgData name="Neu You Sheng /IM" userId="S::s10224441@connect.np.edu.sg::82ab5d7b-0149-4e22-bcef-f95164e1b9be" providerId="AD" clId="Web-{F4FFE08C-6D58-4C0D-BD5E-0729225CB67D}" dt="2021-12-29T06:46:03.693" v="15" actId="1076"/>
          <ac:picMkLst>
            <pc:docMk/>
            <pc:sldMk cId="0" sldId="259"/>
            <ac:picMk id="2" creationId="{D90F5C63-ECB1-478B-94D0-E7ADF3D1B0F3}"/>
          </ac:picMkLst>
        </pc:picChg>
        <pc:picChg chg="mod">
          <ac:chgData name="Neu You Sheng /IM" userId="S::s10224441@connect.np.edu.sg::82ab5d7b-0149-4e22-bcef-f95164e1b9be" providerId="AD" clId="Web-{F4FFE08C-6D58-4C0D-BD5E-0729225CB67D}" dt="2021-12-29T06:34:06.269" v="9" actId="1076"/>
          <ac:picMkLst>
            <pc:docMk/>
            <pc:sldMk cId="0" sldId="259"/>
            <ac:picMk id="156" creationId="{00000000-0000-0000-0000-000000000000}"/>
          </ac:picMkLst>
        </pc:picChg>
      </pc:sldChg>
      <pc:sldChg chg="modSp">
        <pc:chgData name="Neu You Sheng /IM" userId="S::s10224441@connect.np.edu.sg::82ab5d7b-0149-4e22-bcef-f95164e1b9be" providerId="AD" clId="Web-{F4FFE08C-6D58-4C0D-BD5E-0729225CB67D}" dt="2021-12-29T06:46:25.585" v="17" actId="1076"/>
        <pc:sldMkLst>
          <pc:docMk/>
          <pc:sldMk cId="0" sldId="268"/>
        </pc:sldMkLst>
        <pc:picChg chg="mod">
          <ac:chgData name="Neu You Sheng /IM" userId="S::s10224441@connect.np.edu.sg::82ab5d7b-0149-4e22-bcef-f95164e1b9be" providerId="AD" clId="Web-{F4FFE08C-6D58-4C0D-BD5E-0729225CB67D}" dt="2021-12-29T06:46:25.585" v="17" actId="1076"/>
          <ac:picMkLst>
            <pc:docMk/>
            <pc:sldMk cId="0" sldId="268"/>
            <ac:picMk id="220" creationId="{00000000-0000-0000-0000-000000000000}"/>
          </ac:picMkLst>
        </pc:picChg>
      </pc:sldChg>
    </pc:docChg>
  </pc:docChgLst>
  <pc:docChgLst>
    <pc:chgData name="Neu You Sheng /IM" userId="S::s10224441@connect.np.edu.sg::82ab5d7b-0149-4e22-bcef-f95164e1b9be" providerId="AD" clId="Web-{DB604A8F-B8B6-46AB-AA96-F4F02083CF38}"/>
    <pc:docChg chg="modSld">
      <pc:chgData name="Neu You Sheng /IM" userId="S::s10224441@connect.np.edu.sg::82ab5d7b-0149-4e22-bcef-f95164e1b9be" providerId="AD" clId="Web-{DB604A8F-B8B6-46AB-AA96-F4F02083CF38}" dt="2022-01-11T08:37:40.564" v="2" actId="1076"/>
      <pc:docMkLst>
        <pc:docMk/>
      </pc:docMkLst>
      <pc:sldChg chg="modSp">
        <pc:chgData name="Neu You Sheng /IM" userId="S::s10224441@connect.np.edu.sg::82ab5d7b-0149-4e22-bcef-f95164e1b9be" providerId="AD" clId="Web-{DB604A8F-B8B6-46AB-AA96-F4F02083CF38}" dt="2022-01-11T08:36:47.313" v="0" actId="1076"/>
        <pc:sldMkLst>
          <pc:docMk/>
          <pc:sldMk cId="0" sldId="257"/>
        </pc:sldMkLst>
        <pc:picChg chg="mod">
          <ac:chgData name="Neu You Sheng /IM" userId="S::s10224441@connect.np.edu.sg::82ab5d7b-0149-4e22-bcef-f95164e1b9be" providerId="AD" clId="Web-{DB604A8F-B8B6-46AB-AA96-F4F02083CF38}" dt="2022-01-11T08:36:47.313" v="0" actId="1076"/>
          <ac:picMkLst>
            <pc:docMk/>
            <pc:sldMk cId="0" sldId="257"/>
            <ac:picMk id="6" creationId="{465C066F-EA0E-49A2-ADAC-D7E2CF2B15F2}"/>
          </ac:picMkLst>
        </pc:picChg>
      </pc:sldChg>
      <pc:sldChg chg="modSp">
        <pc:chgData name="Neu You Sheng /IM" userId="S::s10224441@connect.np.edu.sg::82ab5d7b-0149-4e22-bcef-f95164e1b9be" providerId="AD" clId="Web-{DB604A8F-B8B6-46AB-AA96-F4F02083CF38}" dt="2022-01-11T08:37:40.564" v="2" actId="1076"/>
        <pc:sldMkLst>
          <pc:docMk/>
          <pc:sldMk cId="0" sldId="258"/>
        </pc:sldMkLst>
        <pc:spChg chg="mod">
          <ac:chgData name="Neu You Sheng /IM" userId="S::s10224441@connect.np.edu.sg::82ab5d7b-0149-4e22-bcef-f95164e1b9be" providerId="AD" clId="Web-{DB604A8F-B8B6-46AB-AA96-F4F02083CF38}" dt="2022-01-11T08:36:58.344" v="1" actId="1076"/>
          <ac:spMkLst>
            <pc:docMk/>
            <pc:sldMk cId="0" sldId="258"/>
            <ac:spMk id="147" creationId="{00000000-0000-0000-0000-000000000000}"/>
          </ac:spMkLst>
        </pc:spChg>
        <pc:picChg chg="mod">
          <ac:chgData name="Neu You Sheng /IM" userId="S::s10224441@connect.np.edu.sg::82ab5d7b-0149-4e22-bcef-f95164e1b9be" providerId="AD" clId="Web-{DB604A8F-B8B6-46AB-AA96-F4F02083CF38}" dt="2022-01-11T08:37:40.564" v="2" actId="1076"/>
          <ac:picMkLst>
            <pc:docMk/>
            <pc:sldMk cId="0" sldId="258"/>
            <ac:picMk id="2" creationId="{D7883C1F-21BA-4CF9-87DD-47357B8D95A2}"/>
          </ac:picMkLst>
        </pc:picChg>
      </pc:sldChg>
    </pc:docChg>
  </pc:docChgLst>
  <pc:docChgLst>
    <pc:chgData name="Lee Yu Yee Dominic /CSF" userId="S::s10222894@connect.np.edu.sg::59ddad63-47f1-4317-b088-d34171f6460d" providerId="AD" clId="Web-{EF41453C-DC12-461F-9F35-6AE507491372}"/>
    <pc:docChg chg="addSld delSld modSld">
      <pc:chgData name="Lee Yu Yee Dominic /CSF" userId="S::s10222894@connect.np.edu.sg::59ddad63-47f1-4317-b088-d34171f6460d" providerId="AD" clId="Web-{EF41453C-DC12-461F-9F35-6AE507491372}" dt="2022-01-05T07:21:24.076" v="19"/>
      <pc:docMkLst>
        <pc:docMk/>
      </pc:docMkLst>
      <pc:sldChg chg="addSp delSp modSp">
        <pc:chgData name="Lee Yu Yee Dominic /CSF" userId="S::s10222894@connect.np.edu.sg::59ddad63-47f1-4317-b088-d34171f6460d" providerId="AD" clId="Web-{EF41453C-DC12-461F-9F35-6AE507491372}" dt="2022-01-05T07:19:55.731" v="17" actId="1076"/>
        <pc:sldMkLst>
          <pc:docMk/>
          <pc:sldMk cId="0" sldId="262"/>
        </pc:sldMkLst>
        <pc:picChg chg="add">
          <ac:chgData name="Lee Yu Yee Dominic /CSF" userId="S::s10222894@connect.np.edu.sg::59ddad63-47f1-4317-b088-d34171f6460d" providerId="AD" clId="Web-{EF41453C-DC12-461F-9F35-6AE507491372}" dt="2022-01-05T07:18:23.104" v="0"/>
          <ac:picMkLst>
            <pc:docMk/>
            <pc:sldMk cId="0" sldId="262"/>
            <ac:picMk id="3" creationId="{7C43A3DD-BFF1-4296-AA75-1800A3222EEF}"/>
          </ac:picMkLst>
        </pc:picChg>
        <pc:picChg chg="add mod">
          <ac:chgData name="Lee Yu Yee Dominic /CSF" userId="S::s10222894@connect.np.edu.sg::59ddad63-47f1-4317-b088-d34171f6460d" providerId="AD" clId="Web-{EF41453C-DC12-461F-9F35-6AE507491372}" dt="2022-01-05T07:19:55.731" v="17" actId="1076"/>
          <ac:picMkLst>
            <pc:docMk/>
            <pc:sldMk cId="0" sldId="262"/>
            <ac:picMk id="5" creationId="{695D4648-9861-4DBB-B8E8-702B6E1469E6}"/>
          </ac:picMkLst>
        </pc:picChg>
        <pc:picChg chg="add">
          <ac:chgData name="Lee Yu Yee Dominic /CSF" userId="S::s10222894@connect.np.edu.sg::59ddad63-47f1-4317-b088-d34171f6460d" providerId="AD" clId="Web-{EF41453C-DC12-461F-9F35-6AE507491372}" dt="2022-01-05T07:19:05.167" v="7"/>
          <ac:picMkLst>
            <pc:docMk/>
            <pc:sldMk cId="0" sldId="262"/>
            <ac:picMk id="7" creationId="{B1FD7D74-46CB-4105-A821-DBCD2053723D}"/>
          </ac:picMkLst>
        </pc:picChg>
        <pc:picChg chg="del">
          <ac:chgData name="Lee Yu Yee Dominic /CSF" userId="S::s10222894@connect.np.edu.sg::59ddad63-47f1-4317-b088-d34171f6460d" providerId="AD" clId="Web-{EF41453C-DC12-461F-9F35-6AE507491372}" dt="2022-01-05T07:19:52.371" v="16"/>
          <ac:picMkLst>
            <pc:docMk/>
            <pc:sldMk cId="0" sldId="262"/>
            <ac:picMk id="10" creationId="{C6CA8960-1364-42BF-B680-20AC8BE562DA}"/>
          </ac:picMkLst>
        </pc:picChg>
        <pc:picChg chg="del">
          <ac:chgData name="Lee Yu Yee Dominic /CSF" userId="S::s10222894@connect.np.edu.sg::59ddad63-47f1-4317-b088-d34171f6460d" providerId="AD" clId="Web-{EF41453C-DC12-461F-9F35-6AE507491372}" dt="2022-01-05T07:19:52.012" v="15"/>
          <ac:picMkLst>
            <pc:docMk/>
            <pc:sldMk cId="0" sldId="262"/>
            <ac:picMk id="12" creationId="{816A9E9D-86DB-476A-A888-A056B55FF9C4}"/>
          </ac:picMkLst>
        </pc:picChg>
        <pc:picChg chg="del mod">
          <ac:chgData name="Lee Yu Yee Dominic /CSF" userId="S::s10222894@connect.np.edu.sg::59ddad63-47f1-4317-b088-d34171f6460d" providerId="AD" clId="Web-{EF41453C-DC12-461F-9F35-6AE507491372}" dt="2022-01-05T07:19:28.996" v="12"/>
          <ac:picMkLst>
            <pc:docMk/>
            <pc:sldMk cId="0" sldId="262"/>
            <ac:picMk id="177" creationId="{00000000-0000-0000-0000-000000000000}"/>
          </ac:picMkLst>
        </pc:picChg>
      </pc:sldChg>
      <pc:sldChg chg="del">
        <pc:chgData name="Lee Yu Yee Dominic /CSF" userId="S::s10222894@connect.np.edu.sg::59ddad63-47f1-4317-b088-d34171f6460d" providerId="AD" clId="Web-{EF41453C-DC12-461F-9F35-6AE507491372}" dt="2022-01-05T07:18:27.291" v="1"/>
        <pc:sldMkLst>
          <pc:docMk/>
          <pc:sldMk cId="0" sldId="263"/>
        </pc:sldMkLst>
      </pc:sldChg>
      <pc:sldChg chg="del">
        <pc:chgData name="Lee Yu Yee Dominic /CSF" userId="S::s10222894@connect.np.edu.sg::59ddad63-47f1-4317-b088-d34171f6460d" providerId="AD" clId="Web-{EF41453C-DC12-461F-9F35-6AE507491372}" dt="2022-01-05T07:18:27.291" v="2"/>
        <pc:sldMkLst>
          <pc:docMk/>
          <pc:sldMk cId="0" sldId="264"/>
        </pc:sldMkLst>
      </pc:sldChg>
      <pc:sldChg chg="del">
        <pc:chgData name="Lee Yu Yee Dominic /CSF" userId="S::s10222894@connect.np.edu.sg::59ddad63-47f1-4317-b088-d34171f6460d" providerId="AD" clId="Web-{EF41453C-DC12-461F-9F35-6AE507491372}" dt="2022-01-05T07:18:30.448" v="3"/>
        <pc:sldMkLst>
          <pc:docMk/>
          <pc:sldMk cId="0" sldId="265"/>
        </pc:sldMkLst>
      </pc:sldChg>
      <pc:sldChg chg="del">
        <pc:chgData name="Lee Yu Yee Dominic /CSF" userId="S::s10222894@connect.np.edu.sg::59ddad63-47f1-4317-b088-d34171f6460d" providerId="AD" clId="Web-{EF41453C-DC12-461F-9F35-6AE507491372}" dt="2022-01-05T07:19:08.823" v="8"/>
        <pc:sldMkLst>
          <pc:docMk/>
          <pc:sldMk cId="0" sldId="266"/>
        </pc:sldMkLst>
      </pc:sldChg>
      <pc:sldChg chg="del">
        <pc:chgData name="Lee Yu Yee Dominic /CSF" userId="S::s10222894@connect.np.edu.sg::59ddad63-47f1-4317-b088-d34171f6460d" providerId="AD" clId="Web-{EF41453C-DC12-461F-9F35-6AE507491372}" dt="2022-01-05T07:19:11.933" v="9"/>
        <pc:sldMkLst>
          <pc:docMk/>
          <pc:sldMk cId="0" sldId="267"/>
        </pc:sldMkLst>
      </pc:sldChg>
      <pc:sldChg chg="delSp">
        <pc:chgData name="Lee Yu Yee Dominic /CSF" userId="S::s10222894@connect.np.edu.sg::59ddad63-47f1-4317-b088-d34171f6460d" providerId="AD" clId="Web-{EF41453C-DC12-461F-9F35-6AE507491372}" dt="2022-01-05T07:19:58.918" v="18"/>
        <pc:sldMkLst>
          <pc:docMk/>
          <pc:sldMk cId="0" sldId="268"/>
        </pc:sldMkLst>
        <pc:picChg chg="del">
          <ac:chgData name="Lee Yu Yee Dominic /CSF" userId="S::s10222894@connect.np.edu.sg::59ddad63-47f1-4317-b088-d34171f6460d" providerId="AD" clId="Web-{EF41453C-DC12-461F-9F35-6AE507491372}" dt="2022-01-05T07:19:58.918" v="18"/>
          <ac:picMkLst>
            <pc:docMk/>
            <pc:sldMk cId="0" sldId="268"/>
            <ac:picMk id="220" creationId="{00000000-0000-0000-0000-000000000000}"/>
          </ac:picMkLst>
        </pc:picChg>
      </pc:sldChg>
      <pc:sldChg chg="delSp">
        <pc:chgData name="Lee Yu Yee Dominic /CSF" userId="S::s10222894@connect.np.edu.sg::59ddad63-47f1-4317-b088-d34171f6460d" providerId="AD" clId="Web-{EF41453C-DC12-461F-9F35-6AE507491372}" dt="2022-01-05T07:21:24.076" v="19"/>
        <pc:sldMkLst>
          <pc:docMk/>
          <pc:sldMk cId="0" sldId="272"/>
        </pc:sldMkLst>
        <pc:picChg chg="del">
          <ac:chgData name="Lee Yu Yee Dominic /CSF" userId="S::s10222894@connect.np.edu.sg::59ddad63-47f1-4317-b088-d34171f6460d" providerId="AD" clId="Web-{EF41453C-DC12-461F-9F35-6AE507491372}" dt="2022-01-05T07:21:24.076" v="19"/>
          <ac:picMkLst>
            <pc:docMk/>
            <pc:sldMk cId="0" sldId="272"/>
            <ac:picMk id="248" creationId="{00000000-0000-0000-0000-000000000000}"/>
          </ac:picMkLst>
        </pc:picChg>
      </pc:sldChg>
      <pc:sldChg chg="addSp new">
        <pc:chgData name="Lee Yu Yee Dominic /CSF" userId="S::s10222894@connect.np.edu.sg::59ddad63-47f1-4317-b088-d34171f6460d" providerId="AD" clId="Web-{EF41453C-DC12-461F-9F35-6AE507491372}" dt="2022-01-05T07:19:48.668" v="14"/>
        <pc:sldMkLst>
          <pc:docMk/>
          <pc:sldMk cId="4241798451" sldId="285"/>
        </pc:sldMkLst>
        <pc:picChg chg="add">
          <ac:chgData name="Lee Yu Yee Dominic /CSF" userId="S::s10222894@connect.np.edu.sg::59ddad63-47f1-4317-b088-d34171f6460d" providerId="AD" clId="Web-{EF41453C-DC12-461F-9F35-6AE507491372}" dt="2022-01-05T07:19:19.949" v="11"/>
          <ac:picMkLst>
            <pc:docMk/>
            <pc:sldMk cId="4241798451" sldId="285"/>
            <ac:picMk id="5" creationId="{F972E41E-9858-47D1-8E3B-1ACA7DC91C60}"/>
          </ac:picMkLst>
        </pc:picChg>
        <pc:picChg chg="add">
          <ac:chgData name="Lee Yu Yee Dominic /CSF" userId="S::s10222894@connect.np.edu.sg::59ddad63-47f1-4317-b088-d34171f6460d" providerId="AD" clId="Web-{EF41453C-DC12-461F-9F35-6AE507491372}" dt="2022-01-05T07:19:41.340" v="13"/>
          <ac:picMkLst>
            <pc:docMk/>
            <pc:sldMk cId="4241798451" sldId="285"/>
            <ac:picMk id="7" creationId="{1E5F3B06-7A97-4D8C-87C0-9126F4CD2776}"/>
          </ac:picMkLst>
        </pc:picChg>
        <pc:picChg chg="add">
          <ac:chgData name="Lee Yu Yee Dominic /CSF" userId="S::s10222894@connect.np.edu.sg::59ddad63-47f1-4317-b088-d34171f6460d" providerId="AD" clId="Web-{EF41453C-DC12-461F-9F35-6AE507491372}" dt="2022-01-05T07:19:48.668" v="14"/>
          <ac:picMkLst>
            <pc:docMk/>
            <pc:sldMk cId="4241798451" sldId="285"/>
            <ac:picMk id="9" creationId="{4557E683-98BC-4985-A62A-D8D61F0FAAE6}"/>
          </ac:picMkLst>
        </pc:picChg>
      </pc:sldChg>
    </pc:docChg>
  </pc:docChgLst>
  <pc:docChgLst>
    <pc:chgData name="Neu You Sheng /IM" userId="S::s10224441@connect.np.edu.sg::82ab5d7b-0149-4e22-bcef-f95164e1b9be" providerId="AD" clId="Web-{1B5AB7AE-CE91-48B5-B5C3-97169B4EF136}"/>
    <pc:docChg chg="addSld delSld">
      <pc:chgData name="Neu You Sheng /IM" userId="S::s10224441@connect.np.edu.sg::82ab5d7b-0149-4e22-bcef-f95164e1b9be" providerId="AD" clId="Web-{1B5AB7AE-CE91-48B5-B5C3-97169B4EF136}" dt="2022-01-12T05:16:39.791" v="2"/>
      <pc:docMkLst>
        <pc:docMk/>
      </pc:docMkLst>
      <pc:sldChg chg="new del">
        <pc:chgData name="Neu You Sheng /IM" userId="S::s10224441@connect.np.edu.sg::82ab5d7b-0149-4e22-bcef-f95164e1b9be" providerId="AD" clId="Web-{1B5AB7AE-CE91-48B5-B5C3-97169B4EF136}" dt="2022-01-12T05:16:30.728" v="1"/>
        <pc:sldMkLst>
          <pc:docMk/>
          <pc:sldMk cId="55689532" sldId="289"/>
        </pc:sldMkLst>
      </pc:sldChg>
      <pc:sldChg chg="new">
        <pc:chgData name="Neu You Sheng /IM" userId="S::s10224441@connect.np.edu.sg::82ab5d7b-0149-4e22-bcef-f95164e1b9be" providerId="AD" clId="Web-{1B5AB7AE-CE91-48B5-B5C3-97169B4EF136}" dt="2022-01-12T05:16:39.791" v="2"/>
        <pc:sldMkLst>
          <pc:docMk/>
          <pc:sldMk cId="3285340573" sldId="289"/>
        </pc:sldMkLst>
      </pc:sldChg>
    </pc:docChg>
  </pc:docChgLst>
  <pc:docChgLst>
    <pc:chgData name="Neu You Sheng /IM" userId="S::s10224441@connect.np.edu.sg::82ab5d7b-0149-4e22-bcef-f95164e1b9be" providerId="AD" clId="Web-{605F3075-A2AF-4C00-926E-B11D2B977651}"/>
    <pc:docChg chg="modSld">
      <pc:chgData name="Neu You Sheng /IM" userId="S::s10224441@connect.np.edu.sg::82ab5d7b-0149-4e22-bcef-f95164e1b9be" providerId="AD" clId="Web-{605F3075-A2AF-4C00-926E-B11D2B977651}" dt="2022-01-11T13:31:19.496" v="75"/>
      <pc:docMkLst>
        <pc:docMk/>
      </pc:docMkLst>
      <pc:sldChg chg="addSp delSp modSp">
        <pc:chgData name="Neu You Sheng /IM" userId="S::s10224441@connect.np.edu.sg::82ab5d7b-0149-4e22-bcef-f95164e1b9be" providerId="AD" clId="Web-{605F3075-A2AF-4C00-926E-B11D2B977651}" dt="2022-01-11T13:31:19.496" v="75"/>
        <pc:sldMkLst>
          <pc:docMk/>
          <pc:sldMk cId="1222006563" sldId="276"/>
        </pc:sldMkLst>
        <pc:spChg chg="mod">
          <ac:chgData name="Neu You Sheng /IM" userId="S::s10224441@connect.np.edu.sg::82ab5d7b-0149-4e22-bcef-f95164e1b9be" providerId="AD" clId="Web-{605F3075-A2AF-4C00-926E-B11D2B977651}" dt="2022-01-11T13:30:58.184" v="69" actId="20577"/>
          <ac:spMkLst>
            <pc:docMk/>
            <pc:sldMk cId="1222006563" sldId="276"/>
            <ac:spMk id="2" creationId="{FA62206C-A691-4EC2-BFDE-889AC9D845AB}"/>
          </ac:spMkLst>
        </pc:spChg>
        <pc:spChg chg="add del mod">
          <ac:chgData name="Neu You Sheng /IM" userId="S::s10224441@connect.np.edu.sg::82ab5d7b-0149-4e22-bcef-f95164e1b9be" providerId="AD" clId="Web-{605F3075-A2AF-4C00-926E-B11D2B977651}" dt="2022-01-11T13:26:21.054" v="3"/>
          <ac:spMkLst>
            <pc:docMk/>
            <pc:sldMk cId="1222006563" sldId="276"/>
            <ac:spMk id="3" creationId="{4BFC6F08-E676-4876-9E67-96D3AE8A61A2}"/>
          </ac:spMkLst>
        </pc:spChg>
        <pc:spChg chg="del mod">
          <ac:chgData name="Neu You Sheng /IM" userId="S::s10224441@connect.np.edu.sg::82ab5d7b-0149-4e22-bcef-f95164e1b9be" providerId="AD" clId="Web-{605F3075-A2AF-4C00-926E-B11D2B977651}" dt="2022-01-11T13:31:16.699" v="74"/>
          <ac:spMkLst>
            <pc:docMk/>
            <pc:sldMk cId="1222006563" sldId="276"/>
            <ac:spMk id="4" creationId="{DEA7995B-F9C5-4320-BD9E-0C7DA0FC3C18}"/>
          </ac:spMkLst>
        </pc:spChg>
        <pc:spChg chg="add del mod">
          <ac:chgData name="Neu You Sheng /IM" userId="S::s10224441@connect.np.edu.sg::82ab5d7b-0149-4e22-bcef-f95164e1b9be" providerId="AD" clId="Web-{605F3075-A2AF-4C00-926E-B11D2B977651}" dt="2022-01-11T13:27:18.617" v="16"/>
          <ac:spMkLst>
            <pc:docMk/>
            <pc:sldMk cId="1222006563" sldId="276"/>
            <ac:spMk id="5" creationId="{04D947B2-CA33-4A72-845D-8BE8235520BA}"/>
          </ac:spMkLst>
        </pc:spChg>
        <pc:spChg chg="add del mod">
          <ac:chgData name="Neu You Sheng /IM" userId="S::s10224441@connect.np.edu.sg::82ab5d7b-0149-4e22-bcef-f95164e1b9be" providerId="AD" clId="Web-{605F3075-A2AF-4C00-926E-B11D2B977651}" dt="2022-01-11T13:30:39.824" v="59"/>
          <ac:spMkLst>
            <pc:docMk/>
            <pc:sldMk cId="1222006563" sldId="276"/>
            <ac:spMk id="6" creationId="{F163542D-0A17-4B59-A6A8-A47D8AD2D984}"/>
          </ac:spMkLst>
        </pc:spChg>
        <pc:spChg chg="add del">
          <ac:chgData name="Neu You Sheng /IM" userId="S::s10224441@connect.np.edu.sg::82ab5d7b-0149-4e22-bcef-f95164e1b9be" providerId="AD" clId="Web-{605F3075-A2AF-4C00-926E-B11D2B977651}" dt="2022-01-11T13:28:21.853" v="38"/>
          <ac:spMkLst>
            <pc:docMk/>
            <pc:sldMk cId="1222006563" sldId="276"/>
            <ac:spMk id="7" creationId="{52D134CB-348A-49C6-BAF0-DD07D3925265}"/>
          </ac:spMkLst>
        </pc:spChg>
        <pc:spChg chg="add del mod">
          <ac:chgData name="Neu You Sheng /IM" userId="S::s10224441@connect.np.edu.sg::82ab5d7b-0149-4e22-bcef-f95164e1b9be" providerId="AD" clId="Web-{605F3075-A2AF-4C00-926E-B11D2B977651}" dt="2022-01-11T13:31:19.496" v="75"/>
          <ac:spMkLst>
            <pc:docMk/>
            <pc:sldMk cId="1222006563" sldId="276"/>
            <ac:spMk id="9" creationId="{C406E45B-961C-4772-B912-6314814E92B6}"/>
          </ac:spMkLst>
        </pc:spChg>
      </pc:sldChg>
    </pc:docChg>
  </pc:docChgLst>
  <pc:docChgLst>
    <pc:chgData name="Neu You Sheng /IM" userId="S::s10224441@connect.np.edu.sg::82ab5d7b-0149-4e22-bcef-f95164e1b9be" providerId="AD" clId="Web-{E6222503-6BBB-40C9-86CB-12C5A922B930}"/>
    <pc:docChg chg="modSld">
      <pc:chgData name="Neu You Sheng /IM" userId="S::s10224441@connect.np.edu.sg::82ab5d7b-0149-4e22-bcef-f95164e1b9be" providerId="AD" clId="Web-{E6222503-6BBB-40C9-86CB-12C5A922B930}" dt="2021-12-29T07:33:48.735" v="7" actId="1076"/>
      <pc:docMkLst>
        <pc:docMk/>
      </pc:docMkLst>
      <pc:sldChg chg="addSp modSp">
        <pc:chgData name="Neu You Sheng /IM" userId="S::s10224441@connect.np.edu.sg::82ab5d7b-0149-4e22-bcef-f95164e1b9be" providerId="AD" clId="Web-{E6222503-6BBB-40C9-86CB-12C5A922B930}" dt="2021-12-29T07:25:00.835" v="3" actId="1076"/>
        <pc:sldMkLst>
          <pc:docMk/>
          <pc:sldMk cId="0" sldId="268"/>
        </pc:sldMkLst>
        <pc:picChg chg="add mod">
          <ac:chgData name="Neu You Sheng /IM" userId="S::s10224441@connect.np.edu.sg::82ab5d7b-0149-4e22-bcef-f95164e1b9be" providerId="AD" clId="Web-{E6222503-6BBB-40C9-86CB-12C5A922B930}" dt="2021-12-29T07:25:00.835" v="3" actId="1076"/>
          <ac:picMkLst>
            <pc:docMk/>
            <pc:sldMk cId="0" sldId="268"/>
            <ac:picMk id="2" creationId="{B482D90B-CDE1-408F-A59A-E7B184F9121A}"/>
          </ac:picMkLst>
        </pc:picChg>
      </pc:sldChg>
      <pc:sldChg chg="addSp modSp">
        <pc:chgData name="Neu You Sheng /IM" userId="S::s10224441@connect.np.edu.sg::82ab5d7b-0149-4e22-bcef-f95164e1b9be" providerId="AD" clId="Web-{E6222503-6BBB-40C9-86CB-12C5A922B930}" dt="2021-12-29T07:26:53.962" v="5" actId="1076"/>
        <pc:sldMkLst>
          <pc:docMk/>
          <pc:sldMk cId="0" sldId="272"/>
        </pc:sldMkLst>
        <pc:picChg chg="add mod">
          <ac:chgData name="Neu You Sheng /IM" userId="S::s10224441@connect.np.edu.sg::82ab5d7b-0149-4e22-bcef-f95164e1b9be" providerId="AD" clId="Web-{E6222503-6BBB-40C9-86CB-12C5A922B930}" dt="2021-12-29T07:26:53.962" v="5" actId="1076"/>
          <ac:picMkLst>
            <pc:docMk/>
            <pc:sldMk cId="0" sldId="272"/>
            <ac:picMk id="2" creationId="{CFDA7B60-C253-4D03-9F3A-EB38500C384D}"/>
          </ac:picMkLst>
        </pc:picChg>
      </pc:sldChg>
      <pc:sldChg chg="addSp modSp">
        <pc:chgData name="Neu You Sheng /IM" userId="S::s10224441@connect.np.edu.sg::82ab5d7b-0149-4e22-bcef-f95164e1b9be" providerId="AD" clId="Web-{E6222503-6BBB-40C9-86CB-12C5A922B930}" dt="2021-12-29T07:33:48.735" v="7" actId="1076"/>
        <pc:sldMkLst>
          <pc:docMk/>
          <pc:sldMk cId="0" sldId="275"/>
        </pc:sldMkLst>
        <pc:picChg chg="add mod">
          <ac:chgData name="Neu You Sheng /IM" userId="S::s10224441@connect.np.edu.sg::82ab5d7b-0149-4e22-bcef-f95164e1b9be" providerId="AD" clId="Web-{E6222503-6BBB-40C9-86CB-12C5A922B930}" dt="2021-12-29T07:33:48.735" v="7" actId="1076"/>
          <ac:picMkLst>
            <pc:docMk/>
            <pc:sldMk cId="0" sldId="275"/>
            <ac:picMk id="2" creationId="{39B3D0A0-BA5D-44B9-B077-ED44B9E11D71}"/>
          </ac:picMkLst>
        </pc:picChg>
      </pc:sldChg>
    </pc:docChg>
  </pc:docChgLst>
  <pc:docChgLst>
    <pc:chgData name="Neu You Sheng /IM" userId="S::s10224441@connect.np.edu.sg::82ab5d7b-0149-4e22-bcef-f95164e1b9be" providerId="AD" clId="Web-{978CE88D-1FCB-49B4-A243-7BE0886D8907}"/>
    <pc:docChg chg="modSld">
      <pc:chgData name="Neu You Sheng /IM" userId="S::s10224441@connect.np.edu.sg::82ab5d7b-0149-4e22-bcef-f95164e1b9be" providerId="AD" clId="Web-{978CE88D-1FCB-49B4-A243-7BE0886D8907}" dt="2022-01-18T08:12:18.810" v="61" actId="1076"/>
      <pc:docMkLst>
        <pc:docMk/>
      </pc:docMkLst>
      <pc:sldChg chg="addSp delSp modSp">
        <pc:chgData name="Neu You Sheng /IM" userId="S::s10224441@connect.np.edu.sg::82ab5d7b-0149-4e22-bcef-f95164e1b9be" providerId="AD" clId="Web-{978CE88D-1FCB-49B4-A243-7BE0886D8907}" dt="2022-01-18T07:22:13.955" v="6" actId="14100"/>
        <pc:sldMkLst>
          <pc:docMk/>
          <pc:sldMk cId="0" sldId="257"/>
        </pc:sldMkLst>
        <pc:picChg chg="add del mod">
          <ac:chgData name="Neu You Sheng /IM" userId="S::s10224441@connect.np.edu.sg::82ab5d7b-0149-4e22-bcef-f95164e1b9be" providerId="AD" clId="Web-{978CE88D-1FCB-49B4-A243-7BE0886D8907}" dt="2022-01-18T07:21:53.345" v="1"/>
          <ac:picMkLst>
            <pc:docMk/>
            <pc:sldMk cId="0" sldId="257"/>
            <ac:picMk id="2" creationId="{C6862116-CAFC-418F-B503-FF8E393D2828}"/>
          </ac:picMkLst>
        </pc:picChg>
        <pc:picChg chg="add mod">
          <ac:chgData name="Neu You Sheng /IM" userId="S::s10224441@connect.np.edu.sg::82ab5d7b-0149-4e22-bcef-f95164e1b9be" providerId="AD" clId="Web-{978CE88D-1FCB-49B4-A243-7BE0886D8907}" dt="2022-01-18T07:22:13.955" v="6" actId="14100"/>
          <ac:picMkLst>
            <pc:docMk/>
            <pc:sldMk cId="0" sldId="257"/>
            <ac:picMk id="3" creationId="{D786C0D4-D9F1-4BD8-A21D-C8B6A7BFD39D}"/>
          </ac:picMkLst>
        </pc:picChg>
        <pc:picChg chg="del">
          <ac:chgData name="Neu You Sheng /IM" userId="S::s10224441@connect.np.edu.sg::82ab5d7b-0149-4e22-bcef-f95164e1b9be" providerId="AD" clId="Web-{978CE88D-1FCB-49B4-A243-7BE0886D8907}" dt="2022-01-18T07:22:07.517" v="4"/>
          <ac:picMkLst>
            <pc:docMk/>
            <pc:sldMk cId="0" sldId="257"/>
            <ac:picMk id="7" creationId="{DF8D6BA7-4E00-4409-B623-D4B4AA9BA4C7}"/>
          </ac:picMkLst>
        </pc:picChg>
      </pc:sldChg>
      <pc:sldChg chg="addSp delSp modSp">
        <pc:chgData name="Neu You Sheng /IM" userId="S::s10224441@connect.np.edu.sg::82ab5d7b-0149-4e22-bcef-f95164e1b9be" providerId="AD" clId="Web-{978CE88D-1FCB-49B4-A243-7BE0886D8907}" dt="2022-01-18T08:06:14.572" v="56" actId="14100"/>
        <pc:sldMkLst>
          <pc:docMk/>
          <pc:sldMk cId="0" sldId="262"/>
        </pc:sldMkLst>
        <pc:picChg chg="add mod">
          <ac:chgData name="Neu You Sheng /IM" userId="S::s10224441@connect.np.edu.sg::82ab5d7b-0149-4e22-bcef-f95164e1b9be" providerId="AD" clId="Web-{978CE88D-1FCB-49B4-A243-7BE0886D8907}" dt="2022-01-18T08:06:14.572" v="56" actId="14100"/>
          <ac:picMkLst>
            <pc:docMk/>
            <pc:sldMk cId="0" sldId="262"/>
            <ac:picMk id="2" creationId="{81D3DCEB-2E73-4CDF-B59F-5775B80D4720}"/>
          </ac:picMkLst>
        </pc:picChg>
        <pc:picChg chg="del">
          <ac:chgData name="Neu You Sheng /IM" userId="S::s10224441@connect.np.edu.sg::82ab5d7b-0149-4e22-bcef-f95164e1b9be" providerId="AD" clId="Web-{978CE88D-1FCB-49B4-A243-7BE0886D8907}" dt="2022-01-18T08:06:08.697" v="51"/>
          <ac:picMkLst>
            <pc:docMk/>
            <pc:sldMk cId="0" sldId="262"/>
            <ac:picMk id="8" creationId="{285A28AA-817E-494B-99EB-3D9C0714163B}"/>
          </ac:picMkLst>
        </pc:picChg>
      </pc:sldChg>
      <pc:sldChg chg="addSp delSp modSp">
        <pc:chgData name="Neu You Sheng /IM" userId="S::s10224441@connect.np.edu.sg::82ab5d7b-0149-4e22-bcef-f95164e1b9be" providerId="AD" clId="Web-{978CE88D-1FCB-49B4-A243-7BE0886D8907}" dt="2022-01-18T07:54:11.909" v="40" actId="1076"/>
        <pc:sldMkLst>
          <pc:docMk/>
          <pc:sldMk cId="0" sldId="268"/>
        </pc:sldMkLst>
        <pc:picChg chg="del">
          <ac:chgData name="Neu You Sheng /IM" userId="S::s10224441@connect.np.edu.sg::82ab5d7b-0149-4e22-bcef-f95164e1b9be" providerId="AD" clId="Web-{978CE88D-1FCB-49B4-A243-7BE0886D8907}" dt="2022-01-18T07:30:49.819" v="8"/>
          <ac:picMkLst>
            <pc:docMk/>
            <pc:sldMk cId="0" sldId="268"/>
            <ac:picMk id="2" creationId="{72AC0B24-0C9C-4FEC-9A7E-AFFAC15A8B23}"/>
          </ac:picMkLst>
        </pc:picChg>
        <pc:picChg chg="del">
          <ac:chgData name="Neu You Sheng /IM" userId="S::s10224441@connect.np.edu.sg::82ab5d7b-0149-4e22-bcef-f95164e1b9be" providerId="AD" clId="Web-{978CE88D-1FCB-49B4-A243-7BE0886D8907}" dt="2022-01-18T07:33:28.992" v="15"/>
          <ac:picMkLst>
            <pc:docMk/>
            <pc:sldMk cId="0" sldId="268"/>
            <ac:picMk id="3" creationId="{743CCA8E-B02B-4304-9B80-B2232EDFB166}"/>
          </ac:picMkLst>
        </pc:picChg>
        <pc:picChg chg="add mod">
          <ac:chgData name="Neu You Sheng /IM" userId="S::s10224441@connect.np.edu.sg::82ab5d7b-0149-4e22-bcef-f95164e1b9be" providerId="AD" clId="Web-{978CE88D-1FCB-49B4-A243-7BE0886D8907}" dt="2022-01-18T07:30:51.475" v="9" actId="1076"/>
          <ac:picMkLst>
            <pc:docMk/>
            <pc:sldMk cId="0" sldId="268"/>
            <ac:picMk id="4" creationId="{EEA0BD4D-E3BA-4C67-9711-E98E9390D2C9}"/>
          </ac:picMkLst>
        </pc:picChg>
        <pc:picChg chg="add del mod">
          <ac:chgData name="Neu You Sheng /IM" userId="S::s10224441@connect.np.edu.sg::82ab5d7b-0149-4e22-bcef-f95164e1b9be" providerId="AD" clId="Web-{978CE88D-1FCB-49B4-A243-7BE0886D8907}" dt="2022-01-18T07:31:38.085" v="12"/>
          <ac:picMkLst>
            <pc:docMk/>
            <pc:sldMk cId="0" sldId="268"/>
            <ac:picMk id="5" creationId="{6748F5B0-672F-418F-A97A-3AF7726D4340}"/>
          </ac:picMkLst>
        </pc:picChg>
        <pc:picChg chg="add del mod">
          <ac:chgData name="Neu You Sheng /IM" userId="S::s10224441@connect.np.edu.sg::82ab5d7b-0149-4e22-bcef-f95164e1b9be" providerId="AD" clId="Web-{978CE88D-1FCB-49B4-A243-7BE0886D8907}" dt="2022-01-18T07:54:09.909" v="39"/>
          <ac:picMkLst>
            <pc:docMk/>
            <pc:sldMk cId="0" sldId="268"/>
            <ac:picMk id="6" creationId="{349FB12A-4203-4844-A09E-AEB57981DF3F}"/>
          </ac:picMkLst>
        </pc:picChg>
        <pc:picChg chg="add mod">
          <ac:chgData name="Neu You Sheng /IM" userId="S::s10224441@connect.np.edu.sg::82ab5d7b-0149-4e22-bcef-f95164e1b9be" providerId="AD" clId="Web-{978CE88D-1FCB-49B4-A243-7BE0886D8907}" dt="2022-01-18T07:54:11.909" v="40" actId="1076"/>
          <ac:picMkLst>
            <pc:docMk/>
            <pc:sldMk cId="0" sldId="268"/>
            <ac:picMk id="7" creationId="{8009CB30-6279-466F-B79F-E7E6737CD708}"/>
          </ac:picMkLst>
        </pc:picChg>
      </pc:sldChg>
      <pc:sldChg chg="addSp delSp modSp">
        <pc:chgData name="Neu You Sheng /IM" userId="S::s10224441@connect.np.edu.sg::82ab5d7b-0149-4e22-bcef-f95164e1b9be" providerId="AD" clId="Web-{978CE88D-1FCB-49B4-A243-7BE0886D8907}" dt="2022-01-18T07:52:18.721" v="36" actId="1076"/>
        <pc:sldMkLst>
          <pc:docMk/>
          <pc:sldMk cId="0" sldId="271"/>
        </pc:sldMkLst>
        <pc:picChg chg="add mod">
          <ac:chgData name="Neu You Sheng /IM" userId="S::s10224441@connect.np.edu.sg::82ab5d7b-0149-4e22-bcef-f95164e1b9be" providerId="AD" clId="Web-{978CE88D-1FCB-49B4-A243-7BE0886D8907}" dt="2022-01-18T07:50:05.798" v="32" actId="1076"/>
          <ac:picMkLst>
            <pc:docMk/>
            <pc:sldMk cId="0" sldId="271"/>
            <ac:picMk id="2" creationId="{94223FE6-71CB-4F7A-861E-3CCADE19381D}"/>
          </ac:picMkLst>
        </pc:picChg>
        <pc:picChg chg="del">
          <ac:chgData name="Neu You Sheng /IM" userId="S::s10224441@connect.np.edu.sg::82ab5d7b-0149-4e22-bcef-f95164e1b9be" providerId="AD" clId="Web-{978CE88D-1FCB-49B4-A243-7BE0886D8907}" dt="2022-01-18T07:52:17.096" v="35"/>
          <ac:picMkLst>
            <pc:docMk/>
            <pc:sldMk cId="0" sldId="271"/>
            <ac:picMk id="3" creationId="{8642467E-D1A1-4BA0-8DA4-94A75E965C2D}"/>
          </ac:picMkLst>
        </pc:picChg>
        <pc:picChg chg="add mod">
          <ac:chgData name="Neu You Sheng /IM" userId="S::s10224441@connect.np.edu.sg::82ab5d7b-0149-4e22-bcef-f95164e1b9be" providerId="AD" clId="Web-{978CE88D-1FCB-49B4-A243-7BE0886D8907}" dt="2022-01-18T07:52:18.721" v="36" actId="1076"/>
          <ac:picMkLst>
            <pc:docMk/>
            <pc:sldMk cId="0" sldId="271"/>
            <ac:picMk id="4" creationId="{C74931CF-0C49-45E9-8802-BA70AF840EBE}"/>
          </ac:picMkLst>
        </pc:picChg>
        <pc:picChg chg="del">
          <ac:chgData name="Neu You Sheng /IM" userId="S::s10224441@connect.np.edu.sg::82ab5d7b-0149-4e22-bcef-f95164e1b9be" providerId="AD" clId="Web-{978CE88D-1FCB-49B4-A243-7BE0886D8907}" dt="2022-01-18T07:50:04.860" v="31"/>
          <ac:picMkLst>
            <pc:docMk/>
            <pc:sldMk cId="0" sldId="271"/>
            <ac:picMk id="5" creationId="{717FB31D-8216-46C4-A9F4-C0978F033297}"/>
          </ac:picMkLst>
        </pc:picChg>
      </pc:sldChg>
      <pc:sldChg chg="addSp delSp modSp">
        <pc:chgData name="Neu You Sheng /IM" userId="S::s10224441@connect.np.edu.sg::82ab5d7b-0149-4e22-bcef-f95164e1b9be" providerId="AD" clId="Web-{978CE88D-1FCB-49B4-A243-7BE0886D8907}" dt="2022-01-18T08:12:18.810" v="61" actId="1076"/>
        <pc:sldMkLst>
          <pc:docMk/>
          <pc:sldMk cId="0" sldId="274"/>
        </pc:sldMkLst>
        <pc:picChg chg="add mod">
          <ac:chgData name="Neu You Sheng /IM" userId="S::s10224441@connect.np.edu.sg::82ab5d7b-0149-4e22-bcef-f95164e1b9be" providerId="AD" clId="Web-{978CE88D-1FCB-49B4-A243-7BE0886D8907}" dt="2022-01-18T07:46:32.577" v="29" actId="1076"/>
          <ac:picMkLst>
            <pc:docMk/>
            <pc:sldMk cId="0" sldId="274"/>
            <ac:picMk id="2" creationId="{67AD3886-402F-4581-AFA5-8BF4718A1230}"/>
          </ac:picMkLst>
        </pc:picChg>
        <pc:picChg chg="del">
          <ac:chgData name="Neu You Sheng /IM" userId="S::s10224441@connect.np.edu.sg::82ab5d7b-0149-4e22-bcef-f95164e1b9be" providerId="AD" clId="Web-{978CE88D-1FCB-49B4-A243-7BE0886D8907}" dt="2022-01-18T07:46:25.905" v="24"/>
          <ac:picMkLst>
            <pc:docMk/>
            <pc:sldMk cId="0" sldId="274"/>
            <ac:picMk id="3" creationId="{5375EA3B-3B67-47CE-86A2-8A44C5396676}"/>
          </ac:picMkLst>
        </pc:picChg>
        <pc:picChg chg="del">
          <ac:chgData name="Neu You Sheng /IM" userId="S::s10224441@connect.np.edu.sg::82ab5d7b-0149-4e22-bcef-f95164e1b9be" providerId="AD" clId="Web-{978CE88D-1FCB-49B4-A243-7BE0886D8907}" dt="2022-01-18T08:12:13.700" v="58"/>
          <ac:picMkLst>
            <pc:docMk/>
            <pc:sldMk cId="0" sldId="274"/>
            <ac:picMk id="4" creationId="{7A27CE04-ABA3-48D2-B203-D59AC768FE51}"/>
          </ac:picMkLst>
        </pc:picChg>
        <pc:picChg chg="add mod">
          <ac:chgData name="Neu You Sheng /IM" userId="S::s10224441@connect.np.edu.sg::82ab5d7b-0149-4e22-bcef-f95164e1b9be" providerId="AD" clId="Web-{978CE88D-1FCB-49B4-A243-7BE0886D8907}" dt="2022-01-18T08:12:18.810" v="61" actId="1076"/>
          <ac:picMkLst>
            <pc:docMk/>
            <pc:sldMk cId="0" sldId="274"/>
            <ac:picMk id="5" creationId="{06E70CF0-745D-4587-AEB6-2ADAC8076F6A}"/>
          </ac:picMkLst>
        </pc:picChg>
      </pc:sldChg>
      <pc:sldChg chg="addSp delSp modSp">
        <pc:chgData name="Neu You Sheng /IM" userId="S::s10224441@connect.np.edu.sg::82ab5d7b-0149-4e22-bcef-f95164e1b9be" providerId="AD" clId="Web-{978CE88D-1FCB-49B4-A243-7BE0886D8907}" dt="2022-01-18T07:57:19.427" v="48" actId="1076"/>
        <pc:sldMkLst>
          <pc:docMk/>
          <pc:sldMk cId="115305878" sldId="282"/>
        </pc:sldMkLst>
        <pc:picChg chg="add mod">
          <ac:chgData name="Neu You Sheng /IM" userId="S::s10224441@connect.np.edu.sg::82ab5d7b-0149-4e22-bcef-f95164e1b9be" providerId="AD" clId="Web-{978CE88D-1FCB-49B4-A243-7BE0886D8907}" dt="2022-01-18T07:56:03.067" v="44" actId="1076"/>
          <ac:picMkLst>
            <pc:docMk/>
            <pc:sldMk cId="115305878" sldId="282"/>
            <ac:picMk id="2" creationId="{900CB8D7-C33C-4BB5-8609-B057CC067604}"/>
          </ac:picMkLst>
        </pc:picChg>
        <pc:picChg chg="add mod">
          <ac:chgData name="Neu You Sheng /IM" userId="S::s10224441@connect.np.edu.sg::82ab5d7b-0149-4e22-bcef-f95164e1b9be" providerId="AD" clId="Web-{978CE88D-1FCB-49B4-A243-7BE0886D8907}" dt="2022-01-18T07:57:19.427" v="48" actId="1076"/>
          <ac:picMkLst>
            <pc:docMk/>
            <pc:sldMk cId="115305878" sldId="282"/>
            <ac:picMk id="3" creationId="{9AFCDB5B-263A-421E-B3B8-62A776A2316C}"/>
          </ac:picMkLst>
        </pc:picChg>
        <pc:picChg chg="del">
          <ac:chgData name="Neu You Sheng /IM" userId="S::s10224441@connect.np.edu.sg::82ab5d7b-0149-4e22-bcef-f95164e1b9be" providerId="AD" clId="Web-{978CE88D-1FCB-49B4-A243-7BE0886D8907}" dt="2022-01-18T07:55:59.535" v="42"/>
          <ac:picMkLst>
            <pc:docMk/>
            <pc:sldMk cId="115305878" sldId="282"/>
            <ac:picMk id="6" creationId="{1ECCABAA-B910-4A96-B7BF-08A13ECB7807}"/>
          </ac:picMkLst>
        </pc:picChg>
        <pc:picChg chg="del">
          <ac:chgData name="Neu You Sheng /IM" userId="S::s10224441@connect.np.edu.sg::82ab5d7b-0149-4e22-bcef-f95164e1b9be" providerId="AD" clId="Web-{978CE88D-1FCB-49B4-A243-7BE0886D8907}" dt="2022-01-18T07:57:17.911" v="47"/>
          <ac:picMkLst>
            <pc:docMk/>
            <pc:sldMk cId="115305878" sldId="282"/>
            <ac:picMk id="7" creationId="{57CC8B70-8147-429D-9A69-9F6E8C6F7D0A}"/>
          </ac:picMkLst>
        </pc:picChg>
      </pc:sldChg>
      <pc:sldChg chg="addSp delSp modSp">
        <pc:chgData name="Neu You Sheng /IM" userId="S::s10224441@connect.np.edu.sg::82ab5d7b-0149-4e22-bcef-f95164e1b9be" providerId="AD" clId="Web-{978CE88D-1FCB-49B4-A243-7BE0886D8907}" dt="2022-01-18T07:38:30.948" v="21" actId="1076"/>
        <pc:sldMkLst>
          <pc:docMk/>
          <pc:sldMk cId="4241798451" sldId="285"/>
        </pc:sldMkLst>
        <pc:picChg chg="add mod">
          <ac:chgData name="Neu You Sheng /IM" userId="S::s10224441@connect.np.edu.sg::82ab5d7b-0149-4e22-bcef-f95164e1b9be" providerId="AD" clId="Web-{978CE88D-1FCB-49B4-A243-7BE0886D8907}" dt="2022-01-18T07:38:30.948" v="21" actId="1076"/>
          <ac:picMkLst>
            <pc:docMk/>
            <pc:sldMk cId="4241798451" sldId="285"/>
            <ac:picMk id="3" creationId="{882FAC6E-15A4-4517-B3F0-0DEAEFCB46B6}"/>
          </ac:picMkLst>
        </pc:picChg>
        <pc:picChg chg="del">
          <ac:chgData name="Neu You Sheng /IM" userId="S::s10224441@connect.np.edu.sg::82ab5d7b-0149-4e22-bcef-f95164e1b9be" providerId="AD" clId="Web-{978CE88D-1FCB-49B4-A243-7BE0886D8907}" dt="2022-01-18T07:38:28.776" v="20"/>
          <ac:picMkLst>
            <pc:docMk/>
            <pc:sldMk cId="4241798451" sldId="285"/>
            <ac:picMk id="4" creationId="{F5AC4A6A-795A-4268-BCB5-FAFDD962E09D}"/>
          </ac:picMkLst>
        </pc:picChg>
      </pc:sldChg>
    </pc:docChg>
  </pc:docChgLst>
  <pc:docChgLst>
    <pc:chgData name="Lee Yu Yee Dominic /CSF" userId="S::s10222894@connect.np.edu.sg::59ddad63-47f1-4317-b088-d34171f6460d" providerId="AD" clId="Web-{5A64BCF6-5CBD-4F76-9234-617B93AEE713}"/>
    <pc:docChg chg="modSld">
      <pc:chgData name="Lee Yu Yee Dominic /CSF" userId="S::s10222894@connect.np.edu.sg::59ddad63-47f1-4317-b088-d34171f6460d" providerId="AD" clId="Web-{5A64BCF6-5CBD-4F76-9234-617B93AEE713}" dt="2022-01-19T05:26:18.605" v="1" actId="20577"/>
      <pc:docMkLst>
        <pc:docMk/>
      </pc:docMkLst>
      <pc:sldChg chg="modSp">
        <pc:chgData name="Lee Yu Yee Dominic /CSF" userId="S::s10222894@connect.np.edu.sg::59ddad63-47f1-4317-b088-d34171f6460d" providerId="AD" clId="Web-{5A64BCF6-5CBD-4F76-9234-617B93AEE713}" dt="2022-01-19T05:26:18.605" v="1" actId="20577"/>
        <pc:sldMkLst>
          <pc:docMk/>
          <pc:sldMk cId="1859777992" sldId="278"/>
        </pc:sldMkLst>
        <pc:spChg chg="mod">
          <ac:chgData name="Lee Yu Yee Dominic /CSF" userId="S::s10222894@connect.np.edu.sg::59ddad63-47f1-4317-b088-d34171f6460d" providerId="AD" clId="Web-{5A64BCF6-5CBD-4F76-9234-617B93AEE713}" dt="2022-01-19T05:26:18.605" v="1" actId="20577"/>
          <ac:spMkLst>
            <pc:docMk/>
            <pc:sldMk cId="1859777992" sldId="278"/>
            <ac:spMk id="2" creationId="{770FC283-3F24-45F6-8F7B-EF44EC19D460}"/>
          </ac:spMkLst>
        </pc:spChg>
      </pc:sldChg>
    </pc:docChg>
  </pc:docChgLst>
  <pc:docChgLst>
    <pc:chgData name="Palaniappan Shanthal /DS" userId="S::s10222337@connect.np.edu.sg::91c10b70-c855-4260-99ef-0b14db4bd729" providerId="AD" clId="Web-{54A771E7-F7FB-45D2-BDE1-D70D2AD41693}"/>
    <pc:docChg chg="modSld">
      <pc:chgData name="Palaniappan Shanthal /DS" userId="S::s10222337@connect.np.edu.sg::91c10b70-c855-4260-99ef-0b14db4bd729" providerId="AD" clId="Web-{54A771E7-F7FB-45D2-BDE1-D70D2AD41693}" dt="2022-01-12T05:23:37.380" v="3" actId="20577"/>
      <pc:docMkLst>
        <pc:docMk/>
      </pc:docMkLst>
      <pc:sldChg chg="modSp">
        <pc:chgData name="Palaniappan Shanthal /DS" userId="S::s10222337@connect.np.edu.sg::91c10b70-c855-4260-99ef-0b14db4bd729" providerId="AD" clId="Web-{54A771E7-F7FB-45D2-BDE1-D70D2AD41693}" dt="2022-01-12T05:23:37.380" v="3" actId="20577"/>
        <pc:sldMkLst>
          <pc:docMk/>
          <pc:sldMk cId="0" sldId="272"/>
        </pc:sldMkLst>
        <pc:spChg chg="mod">
          <ac:chgData name="Palaniappan Shanthal /DS" userId="S::s10222337@connect.np.edu.sg::91c10b70-c855-4260-99ef-0b14db4bd729" providerId="AD" clId="Web-{54A771E7-F7FB-45D2-BDE1-D70D2AD41693}" dt="2022-01-12T05:23:37.380" v="3" actId="20577"/>
          <ac:spMkLst>
            <pc:docMk/>
            <pc:sldMk cId="0" sldId="272"/>
            <ac:spMk id="246" creationId="{00000000-0000-0000-0000-000000000000}"/>
          </ac:spMkLst>
        </pc:spChg>
      </pc:sldChg>
    </pc:docChg>
  </pc:docChgLst>
  <pc:docChgLst>
    <pc:chgData name="Palaniappan Shanthal /DS" userId="S::s10222337@connect.np.edu.sg::91c10b70-c855-4260-99ef-0b14db4bd729" providerId="AD" clId="Web-{518CF5BE-F29F-4061-8143-CB0D721A3C5E}"/>
    <pc:docChg chg="delSld modSld addMainMaster delMainMaster">
      <pc:chgData name="Palaniappan Shanthal /DS" userId="S::s10222337@connect.np.edu.sg::91c10b70-c855-4260-99ef-0b14db4bd729" providerId="AD" clId="Web-{518CF5BE-F29F-4061-8143-CB0D721A3C5E}" dt="2022-01-12T07:24:10.188" v="7"/>
      <pc:docMkLst>
        <pc:docMk/>
      </pc:docMkLst>
      <pc:sldChg chg="addSp delSp modSp mod setBg modClrScheme delDesignElem chgLayout">
        <pc:chgData name="Palaniappan Shanthal /DS" userId="S::s10222337@connect.np.edu.sg::91c10b70-c855-4260-99ef-0b14db4bd729" providerId="AD" clId="Web-{518CF5BE-F29F-4061-8143-CB0D721A3C5E}" dt="2022-01-12T07:18:10.007" v="5"/>
        <pc:sldMkLst>
          <pc:docMk/>
          <pc:sldMk cId="0" sldId="256"/>
        </pc:sldMkLst>
        <pc:spChg chg="mod ord">
          <ac:chgData name="Palaniappan Shanthal /DS" userId="S::s10222337@connect.np.edu.sg::91c10b70-c855-4260-99ef-0b14db4bd729" providerId="AD" clId="Web-{518CF5BE-F29F-4061-8143-CB0D721A3C5E}" dt="2022-01-12T07:18:10.007" v="5"/>
          <ac:spMkLst>
            <pc:docMk/>
            <pc:sldMk cId="0" sldId="256"/>
            <ac:spMk id="3" creationId="{C753F06E-7E71-4D43-AD7F-250445B9FE0F}"/>
          </ac:spMkLst>
        </pc:spChg>
        <pc:spChg chg="del">
          <ac:chgData name="Palaniappan Shanthal /DS" userId="S::s10222337@connect.np.edu.sg::91c10b70-c855-4260-99ef-0b14db4bd729" providerId="AD" clId="Web-{518CF5BE-F29F-4061-8143-CB0D721A3C5E}" dt="2022-01-12T07:14:08.110" v="1"/>
          <ac:spMkLst>
            <pc:docMk/>
            <pc:sldMk cId="0" sldId="256"/>
            <ac:spMk id="5" creationId="{6579E229-E1EE-47A7-A575-78BB81D785CF}"/>
          </ac:spMkLst>
        </pc:spChg>
        <pc:spChg chg="del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0" sldId="256"/>
            <ac:spMk id="84" creationId="{39213B44-68B7-47E7-B506-5C79FCF80924}"/>
          </ac:spMkLst>
        </pc:spChg>
        <pc:spChg chg="add">
          <ac:chgData name="Palaniappan Shanthal /DS" userId="S::s10222337@connect.np.edu.sg::91c10b70-c855-4260-99ef-0b14db4bd729" providerId="AD" clId="Web-{518CF5BE-F29F-4061-8143-CB0D721A3C5E}" dt="2022-01-12T07:18:10.007" v="5"/>
          <ac:spMkLst>
            <pc:docMk/>
            <pc:sldMk cId="0" sldId="256"/>
            <ac:spMk id="121" creationId="{7A675F33-98AF-4B83-A3BB-0780A23145E6}"/>
          </ac:spMkLst>
        </pc:spChg>
        <pc:spChg chg="mod ord">
          <ac:chgData name="Palaniappan Shanthal /DS" userId="S::s10222337@connect.np.edu.sg::91c10b70-c855-4260-99ef-0b14db4bd729" providerId="AD" clId="Web-{518CF5BE-F29F-4061-8143-CB0D721A3C5E}" dt="2022-01-12T07:18:10.007" v="5"/>
          <ac:spMkLst>
            <pc:docMk/>
            <pc:sldMk cId="0" sldId="256"/>
            <ac:spMk id="134" creationId="{00000000-0000-0000-0000-000000000000}"/>
          </ac:spMkLst>
        </pc:spChg>
        <pc:spChg chg="del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0" sldId="256"/>
            <ac:spMk id="141" creationId="{F4A20210-FA90-4B6D-8D2E-1B90054E097A}"/>
          </ac:spMkLst>
        </pc:spChg>
        <pc:spChg chg="add del">
          <ac:chgData name="Palaniappan Shanthal /DS" userId="S::s10222337@connect.np.edu.sg::91c10b70-c855-4260-99ef-0b14db4bd729" providerId="AD" clId="Web-{518CF5BE-F29F-4061-8143-CB0D721A3C5E}" dt="2022-01-12T07:17:45.287" v="4"/>
          <ac:spMkLst>
            <pc:docMk/>
            <pc:sldMk cId="0" sldId="256"/>
            <ac:spMk id="145" creationId="{7A675F33-98AF-4B83-A3BB-0780A23145E6}"/>
          </ac:spMkLst>
        </pc:spChg>
        <pc:spChg chg="add del">
          <ac:chgData name="Palaniappan Shanthal /DS" userId="S::s10222337@connect.np.edu.sg::91c10b70-c855-4260-99ef-0b14db4bd729" providerId="AD" clId="Web-{518CF5BE-F29F-4061-8143-CB0D721A3C5E}" dt="2022-01-12T07:18:10.007" v="5"/>
          <ac:spMkLst>
            <pc:docMk/>
            <pc:sldMk cId="0" sldId="256"/>
            <ac:spMk id="161" creationId="{1511F85B-5967-428B-BE8B-819A79813D92}"/>
          </ac:spMkLst>
        </pc:spChg>
        <pc:spChg chg="add del">
          <ac:chgData name="Palaniappan Shanthal /DS" userId="S::s10222337@connect.np.edu.sg::91c10b70-c855-4260-99ef-0b14db4bd729" providerId="AD" clId="Web-{518CF5BE-F29F-4061-8143-CB0D721A3C5E}" dt="2022-01-12T07:18:10.007" v="5"/>
          <ac:spMkLst>
            <pc:docMk/>
            <pc:sldMk cId="0" sldId="256"/>
            <ac:spMk id="163" creationId="{28DA8D05-CF65-4382-8BF4-2A08754DB5F0}"/>
          </ac:spMkLst>
        </pc:spChg>
        <pc:grpChg chg="del">
          <ac:chgData name="Palaniappan Shanthal /DS" userId="S::s10222337@connect.np.edu.sg::91c10b70-c855-4260-99ef-0b14db4bd729" providerId="AD" clId="Web-{518CF5BE-F29F-4061-8143-CB0D721A3C5E}" dt="2022-01-12T07:15:11.627" v="2"/>
          <ac:grpSpMkLst>
            <pc:docMk/>
            <pc:sldMk cId="0" sldId="256"/>
            <ac:grpSpMk id="86" creationId="{39084D60-65A6-45F8-8C17-3529E43F1C39}"/>
          </ac:grpSpMkLst>
        </pc:grpChg>
        <pc:grpChg chg="add del">
          <ac:chgData name="Palaniappan Shanthal /DS" userId="S::s10222337@connect.np.edu.sg::91c10b70-c855-4260-99ef-0b14db4bd729" providerId="AD" clId="Web-{518CF5BE-F29F-4061-8143-CB0D721A3C5E}" dt="2022-01-12T07:18:10.007" v="5"/>
          <ac:grpSpMkLst>
            <pc:docMk/>
            <pc:sldMk cId="0" sldId="256"/>
            <ac:grpSpMk id="165" creationId="{E0C6252F-9468-4CFE-8A28-0DFE703FB7BC}"/>
          </ac:grpSpMkLst>
        </pc:grpChg>
        <pc:picChg chg="del">
          <ac:chgData name="Palaniappan Shanthal /DS" userId="S::s10222337@connect.np.edu.sg::91c10b70-c855-4260-99ef-0b14db4bd729" providerId="AD" clId="Web-{518CF5BE-F29F-4061-8143-CB0D721A3C5E}" dt="2022-01-12T07:14:08.110" v="1"/>
          <ac:picMkLst>
            <pc:docMk/>
            <pc:sldMk cId="0" sldId="256"/>
            <ac:picMk id="4" creationId="{38A61A5C-847F-4676-9DE4-8839AD17AC47}"/>
          </ac:picMkLst>
        </pc:picChg>
        <pc:picChg chg="del">
          <ac:chgData name="Palaniappan Shanthal /DS" userId="S::s10222337@connect.np.edu.sg::91c10b70-c855-4260-99ef-0b14db4bd729" providerId="AD" clId="Web-{518CF5BE-F29F-4061-8143-CB0D721A3C5E}" dt="2022-01-12T07:15:11.627" v="2"/>
          <ac:picMkLst>
            <pc:docMk/>
            <pc:sldMk cId="0" sldId="256"/>
            <ac:picMk id="139" creationId="{CBECFFDC-94DB-4DA3-94FE-22FEDDA8FA30}"/>
          </ac:picMkLst>
        </pc:picChg>
        <pc:picChg chg="del">
          <ac:chgData name="Palaniappan Shanthal /DS" userId="S::s10222337@connect.np.edu.sg::91c10b70-c855-4260-99ef-0b14db4bd729" providerId="AD" clId="Web-{518CF5BE-F29F-4061-8143-CB0D721A3C5E}" dt="2022-01-12T07:15:11.627" v="2"/>
          <ac:picMkLst>
            <pc:docMk/>
            <pc:sldMk cId="0" sldId="256"/>
            <ac:picMk id="140" creationId="{545F67A4-7428-47F3-AE14-8CA43D976E11}"/>
          </ac:picMkLst>
        </pc:picChg>
        <pc:picChg chg="add mod">
          <ac:chgData name="Palaniappan Shanthal /DS" userId="S::s10222337@connect.np.edu.sg::91c10b70-c855-4260-99ef-0b14db4bd729" providerId="AD" clId="Web-{518CF5BE-F29F-4061-8143-CB0D721A3C5E}" dt="2022-01-12T07:18:10.007" v="5"/>
          <ac:picMkLst>
            <pc:docMk/>
            <pc:sldMk cId="0" sldId="256"/>
            <ac:picMk id="146" creationId="{3A545DC5-387A-4649-B6B0-3BAC129C0E90}"/>
          </ac:picMkLst>
        </pc:picChg>
        <pc:cxnChg chg="add del">
          <ac:chgData name="Palaniappan Shanthal /DS" userId="S::s10222337@connect.np.edu.sg::91c10b70-c855-4260-99ef-0b14db4bd729" providerId="AD" clId="Web-{518CF5BE-F29F-4061-8143-CB0D721A3C5E}" dt="2022-01-12T07:17:45.287" v="4"/>
          <ac:cxnSpMkLst>
            <pc:docMk/>
            <pc:sldMk cId="0" sldId="256"/>
            <ac:cxnSpMk id="76" creationId="{8FD48FB1-66D8-4676-B0AA-C139A1DB78D1}"/>
          </ac:cxnSpMkLst>
        </pc:cxnChg>
        <pc:cxnChg chg="add">
          <ac:chgData name="Palaniappan Shanthal /DS" userId="S::s10222337@connect.np.edu.sg::91c10b70-c855-4260-99ef-0b14db4bd729" providerId="AD" clId="Web-{518CF5BE-F29F-4061-8143-CB0D721A3C5E}" dt="2022-01-12T07:18:10.007" v="5"/>
          <ac:cxnSpMkLst>
            <pc:docMk/>
            <pc:sldMk cId="0" sldId="256"/>
            <ac:cxnSpMk id="111" creationId="{8FD48FB1-66D8-4676-B0AA-C139A1DB78D1}"/>
          </ac:cxnSpMkLst>
        </pc:cxnChg>
        <pc:cxnChg chg="add">
          <ac:chgData name="Palaniappan Shanthal /DS" userId="S::s10222337@connect.np.edu.sg::91c10b70-c855-4260-99ef-0b14db4bd729" providerId="AD" clId="Web-{518CF5BE-F29F-4061-8143-CB0D721A3C5E}" dt="2022-01-12T07:18:10.007" v="5"/>
          <ac:cxnSpMkLst>
            <pc:docMk/>
            <pc:sldMk cId="0" sldId="256"/>
            <ac:cxnSpMk id="113" creationId="{F033F5AE-6728-4F19-8DED-658E674B31B9}"/>
          </ac:cxnSpMkLst>
        </pc:cxnChg>
        <pc:cxnChg chg="add">
          <ac:chgData name="Palaniappan Shanthal /DS" userId="S::s10222337@connect.np.edu.sg::91c10b70-c855-4260-99ef-0b14db4bd729" providerId="AD" clId="Web-{518CF5BE-F29F-4061-8143-CB0D721A3C5E}" dt="2022-01-12T07:18:10.007" v="5"/>
          <ac:cxnSpMkLst>
            <pc:docMk/>
            <pc:sldMk cId="0" sldId="256"/>
            <ac:cxnSpMk id="115" creationId="{82C7D74A-18BA-4709-A808-44E8815C4430}"/>
          </ac:cxnSpMkLst>
        </pc:cxnChg>
        <pc:cxnChg chg="add">
          <ac:chgData name="Palaniappan Shanthal /DS" userId="S::s10222337@connect.np.edu.sg::91c10b70-c855-4260-99ef-0b14db4bd729" providerId="AD" clId="Web-{518CF5BE-F29F-4061-8143-CB0D721A3C5E}" dt="2022-01-12T07:18:10.007" v="5"/>
          <ac:cxnSpMkLst>
            <pc:docMk/>
            <pc:sldMk cId="0" sldId="256"/>
            <ac:cxnSpMk id="117" creationId="{B5164A3F-1561-4039-8185-AB0EEB713EA7}"/>
          </ac:cxnSpMkLst>
        </pc:cxnChg>
        <pc:cxnChg chg="add">
          <ac:chgData name="Palaniappan Shanthal /DS" userId="S::s10222337@connect.np.edu.sg::91c10b70-c855-4260-99ef-0b14db4bd729" providerId="AD" clId="Web-{518CF5BE-F29F-4061-8143-CB0D721A3C5E}" dt="2022-01-12T07:18:10.007" v="5"/>
          <ac:cxnSpMkLst>
            <pc:docMk/>
            <pc:sldMk cId="0" sldId="256"/>
            <ac:cxnSpMk id="119" creationId="{2A35DB53-42BE-460E-9CA1-1294C98463CB}"/>
          </ac:cxnSpMkLst>
        </pc:cxnChg>
        <pc:cxnChg chg="add del">
          <ac:chgData name="Palaniappan Shanthal /DS" userId="S::s10222337@connect.np.edu.sg::91c10b70-c855-4260-99ef-0b14db4bd729" providerId="AD" clId="Web-{518CF5BE-F29F-4061-8143-CB0D721A3C5E}" dt="2022-01-12T07:17:45.287" v="4"/>
          <ac:cxnSpMkLst>
            <pc:docMk/>
            <pc:sldMk cId="0" sldId="256"/>
            <ac:cxnSpMk id="138" creationId="{F033F5AE-6728-4F19-8DED-658E674B31B9}"/>
          </ac:cxnSpMkLst>
        </pc:cxnChg>
        <pc:cxnChg chg="add del">
          <ac:chgData name="Palaniappan Shanthal /DS" userId="S::s10222337@connect.np.edu.sg::91c10b70-c855-4260-99ef-0b14db4bd729" providerId="AD" clId="Web-{518CF5BE-F29F-4061-8143-CB0D721A3C5E}" dt="2022-01-12T07:17:45.287" v="4"/>
          <ac:cxnSpMkLst>
            <pc:docMk/>
            <pc:sldMk cId="0" sldId="256"/>
            <ac:cxnSpMk id="142" creationId="{82C7D74A-18BA-4709-A808-44E8815C4430}"/>
          </ac:cxnSpMkLst>
        </pc:cxnChg>
        <pc:cxnChg chg="add del">
          <ac:chgData name="Palaniappan Shanthal /DS" userId="S::s10222337@connect.np.edu.sg::91c10b70-c855-4260-99ef-0b14db4bd729" providerId="AD" clId="Web-{518CF5BE-F29F-4061-8143-CB0D721A3C5E}" dt="2022-01-12T07:17:45.287" v="4"/>
          <ac:cxnSpMkLst>
            <pc:docMk/>
            <pc:sldMk cId="0" sldId="256"/>
            <ac:cxnSpMk id="143" creationId="{B5164A3F-1561-4039-8185-AB0EEB713EA7}"/>
          </ac:cxnSpMkLst>
        </pc:cxnChg>
        <pc:cxnChg chg="add del">
          <ac:chgData name="Palaniappan Shanthal /DS" userId="S::s10222337@connect.np.edu.sg::91c10b70-c855-4260-99ef-0b14db4bd729" providerId="AD" clId="Web-{518CF5BE-F29F-4061-8143-CB0D721A3C5E}" dt="2022-01-12T07:17:45.287" v="4"/>
          <ac:cxnSpMkLst>
            <pc:docMk/>
            <pc:sldMk cId="0" sldId="256"/>
            <ac:cxnSpMk id="144" creationId="{2A35DB53-42BE-460E-9CA1-1294C98463CB}"/>
          </ac:cxnSpMkLst>
        </pc:cxnChg>
        <pc:cxnChg chg="add del">
          <ac:chgData name="Palaniappan Shanthal /DS" userId="S::s10222337@connect.np.edu.sg::91c10b70-c855-4260-99ef-0b14db4bd729" providerId="AD" clId="Web-{518CF5BE-F29F-4061-8143-CB0D721A3C5E}" dt="2022-01-12T07:18:10.007" v="5"/>
          <ac:cxnSpMkLst>
            <pc:docMk/>
            <pc:sldMk cId="0" sldId="256"/>
            <ac:cxnSpMk id="151" creationId="{8FD48FB1-66D8-4676-B0AA-C139A1DB78D1}"/>
          </ac:cxnSpMkLst>
        </pc:cxnChg>
        <pc:cxnChg chg="add del">
          <ac:chgData name="Palaniappan Shanthal /DS" userId="S::s10222337@connect.np.edu.sg::91c10b70-c855-4260-99ef-0b14db4bd729" providerId="AD" clId="Web-{518CF5BE-F29F-4061-8143-CB0D721A3C5E}" dt="2022-01-12T07:18:10.007" v="5"/>
          <ac:cxnSpMkLst>
            <pc:docMk/>
            <pc:sldMk cId="0" sldId="256"/>
            <ac:cxnSpMk id="153" creationId="{F033F5AE-6728-4F19-8DED-658E674B31B9}"/>
          </ac:cxnSpMkLst>
        </pc:cxnChg>
        <pc:cxnChg chg="add del">
          <ac:chgData name="Palaniappan Shanthal /DS" userId="S::s10222337@connect.np.edu.sg::91c10b70-c855-4260-99ef-0b14db4bd729" providerId="AD" clId="Web-{518CF5BE-F29F-4061-8143-CB0D721A3C5E}" dt="2022-01-12T07:18:10.007" v="5"/>
          <ac:cxnSpMkLst>
            <pc:docMk/>
            <pc:sldMk cId="0" sldId="256"/>
            <ac:cxnSpMk id="155" creationId="{82C7D74A-18BA-4709-A808-44E8815C4430}"/>
          </ac:cxnSpMkLst>
        </pc:cxnChg>
        <pc:cxnChg chg="add del">
          <ac:chgData name="Palaniappan Shanthal /DS" userId="S::s10222337@connect.np.edu.sg::91c10b70-c855-4260-99ef-0b14db4bd729" providerId="AD" clId="Web-{518CF5BE-F29F-4061-8143-CB0D721A3C5E}" dt="2022-01-12T07:18:10.007" v="5"/>
          <ac:cxnSpMkLst>
            <pc:docMk/>
            <pc:sldMk cId="0" sldId="256"/>
            <ac:cxnSpMk id="157" creationId="{B5164A3F-1561-4039-8185-AB0EEB713EA7}"/>
          </ac:cxnSpMkLst>
        </pc:cxnChg>
        <pc:cxnChg chg="add del">
          <ac:chgData name="Palaniappan Shanthal /DS" userId="S::s10222337@connect.np.edu.sg::91c10b70-c855-4260-99ef-0b14db4bd729" providerId="AD" clId="Web-{518CF5BE-F29F-4061-8143-CB0D721A3C5E}" dt="2022-01-12T07:18:10.007" v="5"/>
          <ac:cxnSpMkLst>
            <pc:docMk/>
            <pc:sldMk cId="0" sldId="256"/>
            <ac:cxnSpMk id="159" creationId="{2A35DB53-42BE-460E-9CA1-1294C98463CB}"/>
          </ac:cxnSpMkLst>
        </pc:cxn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0" sldId="257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0" sldId="257"/>
            <ac:spMk id="140" creationId="{00000000-0000-0000-0000-000000000000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23:54.750" v="6"/>
        <pc:sldMkLst>
          <pc:docMk/>
          <pc:sldMk cId="0" sldId="262"/>
        </pc:sldMkLst>
        <pc:spChg chg="mod ord">
          <ac:chgData name="Palaniappan Shanthal /DS" userId="S::s10222337@connect.np.edu.sg::91c10b70-c855-4260-99ef-0b14db4bd729" providerId="AD" clId="Web-{518CF5BE-F29F-4061-8143-CB0D721A3C5E}" dt="2022-01-12T07:23:54.750" v="6"/>
          <ac:spMkLst>
            <pc:docMk/>
            <pc:sldMk cId="0" sldId="262"/>
            <ac:spMk id="175" creationId="{00000000-0000-0000-0000-000000000000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0" sldId="268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0" sldId="268"/>
            <ac:spMk id="217" creationId="{00000000-0000-0000-0000-000000000000}"/>
          </ac:spMkLst>
        </pc:spChg>
      </pc:sldChg>
      <pc:sldChg chg="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0" sldId="271"/>
        </pc:sldMkLst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0" sldId="273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0" sldId="273"/>
            <ac:spMk id="253" creationId="{00000000-0000-0000-0000-000000000000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0" sldId="274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0" sldId="274"/>
            <ac:spMk id="260" creationId="{00000000-0000-0000-0000-000000000000}"/>
          </ac:spMkLst>
        </pc:spChg>
      </pc:sldChg>
      <pc:sldChg chg="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1222006563" sldId="276"/>
        </pc:sldMkLst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1859777992" sldId="278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1859777992" sldId="278"/>
            <ac:spMk id="2" creationId="{770FC283-3F24-45F6-8F7B-EF44EC19D460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298106280" sldId="279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298106280" sldId="279"/>
            <ac:spMk id="2" creationId="{5B77CC5B-DA1D-4657-B6C7-D9D5B31C5289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68843453" sldId="281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68843453" sldId="281"/>
            <ac:spMk id="2" creationId="{5B77CC5B-DA1D-4657-B6C7-D9D5B31C5289}"/>
          </ac:spMkLst>
        </pc:spChg>
      </pc:sldChg>
      <pc:sldChg chg="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115305878" sldId="282"/>
        </pc:sldMkLst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4145954760" sldId="284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4145954760" sldId="284"/>
            <ac:spMk id="2" creationId="{8970414D-B9DD-46E1-9314-98E15E4A0605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4241798451" sldId="285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4241798451" sldId="285"/>
            <ac:spMk id="2" creationId="{BEC2CB96-A546-4AE5-8FCE-4084410E8648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2557823277" sldId="286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2557823277" sldId="286"/>
            <ac:spMk id="2" creationId="{670002F5-F6BE-4264-8345-6A88E3BB72C5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2338561988" sldId="287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2338561988" sldId="287"/>
            <ac:spMk id="2" creationId="{770FC283-3F24-45F6-8F7B-EF44EC19D460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4055222795" sldId="288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4055222795" sldId="288"/>
            <ac:spMk id="2" creationId="{5B77CC5B-DA1D-4657-B6C7-D9D5B31C5289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3285340573" sldId="289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3285340573" sldId="289"/>
            <ac:spMk id="2" creationId="{5CC605C7-EBBF-48E3-9BAE-2C581C242211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747174661" sldId="290"/>
        </pc:sldMkLst>
        <pc:spChg chg="mod ord">
          <ac:chgData name="Palaniappan Shanthal /DS" userId="S::s10222337@connect.np.edu.sg::91c10b70-c855-4260-99ef-0b14db4bd729" providerId="AD" clId="Web-{518CF5BE-F29F-4061-8143-CB0D721A3C5E}" dt="2022-01-12T07:15:11.627" v="2"/>
          <ac:spMkLst>
            <pc:docMk/>
            <pc:sldMk cId="747174661" sldId="290"/>
            <ac:spMk id="140" creationId="{00000000-0000-0000-0000-000000000000}"/>
          </ac:spMkLst>
        </pc:spChg>
      </pc:sldChg>
      <pc:sldChg chg="addSp modSp mod modClrScheme chgLayout">
        <pc:chgData name="Palaniappan Shanthal /DS" userId="S::s10222337@connect.np.edu.sg::91c10b70-c855-4260-99ef-0b14db4bd729" providerId="AD" clId="Web-{518CF5BE-F29F-4061-8143-CB0D721A3C5E}" dt="2022-01-12T07:24:10.188" v="7"/>
        <pc:sldMkLst>
          <pc:docMk/>
          <pc:sldMk cId="1285720688" sldId="291"/>
        </pc:sldMkLst>
        <pc:spChg chg="add mod ord">
          <ac:chgData name="Palaniappan Shanthal /DS" userId="S::s10222337@connect.np.edu.sg::91c10b70-c855-4260-99ef-0b14db4bd729" providerId="AD" clId="Web-{518CF5BE-F29F-4061-8143-CB0D721A3C5E}" dt="2022-01-12T07:24:10.188" v="7"/>
          <ac:spMkLst>
            <pc:docMk/>
            <pc:sldMk cId="1285720688" sldId="291"/>
            <ac:spMk id="2" creationId="{B8A1845A-4332-4EA6-967E-494C7710F595}"/>
          </ac:spMkLst>
        </pc:spChg>
        <pc:spChg chg="mod ord">
          <ac:chgData name="Palaniappan Shanthal /DS" userId="S::s10222337@connect.np.edu.sg::91c10b70-c855-4260-99ef-0b14db4bd729" providerId="AD" clId="Web-{518CF5BE-F29F-4061-8143-CB0D721A3C5E}" dt="2022-01-12T07:24:10.188" v="7"/>
          <ac:spMkLst>
            <pc:docMk/>
            <pc:sldMk cId="1285720688" sldId="291"/>
            <ac:spMk id="175" creationId="{00000000-0000-0000-0000-000000000000}"/>
          </ac:spMkLst>
        </pc:spChg>
      </pc:sldChg>
      <pc:sldChg chg="mod modClrScheme chgLayout">
        <pc:chgData name="Palaniappan Shanthal /DS" userId="S::s10222337@connect.np.edu.sg::91c10b70-c855-4260-99ef-0b14db4bd729" providerId="AD" clId="Web-{518CF5BE-F29F-4061-8143-CB0D721A3C5E}" dt="2022-01-12T07:15:11.627" v="2"/>
        <pc:sldMkLst>
          <pc:docMk/>
          <pc:sldMk cId="739575728" sldId="292"/>
        </pc:sldMkLst>
      </pc:sldChg>
      <pc:sldChg chg="del">
        <pc:chgData name="Palaniappan Shanthal /DS" userId="S::s10222337@connect.np.edu.sg::91c10b70-c855-4260-99ef-0b14db4bd729" providerId="AD" clId="Web-{518CF5BE-F29F-4061-8143-CB0D721A3C5E}" dt="2022-01-12T07:13:16.390" v="0"/>
        <pc:sldMkLst>
          <pc:docMk/>
          <pc:sldMk cId="981807345" sldId="293"/>
        </pc:sldMkLst>
      </pc:sldChg>
      <pc:sldMasterChg chg="del delSldLayout">
        <pc:chgData name="Palaniappan Shanthal /DS" userId="S::s10222337@connect.np.edu.sg::91c10b70-c855-4260-99ef-0b14db4bd729" providerId="AD" clId="Web-{518CF5BE-F29F-4061-8143-CB0D721A3C5E}" dt="2022-01-12T07:15:11.627" v="2"/>
        <pc:sldMasterMkLst>
          <pc:docMk/>
          <pc:sldMasterMk cId="3634113634" sldId="2147483660"/>
        </pc:sldMasterMkLst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3509569210" sldId="2147483661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255949791" sldId="2147483662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1367476230" sldId="2147483663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852964872" sldId="2147483664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1200331415" sldId="2147483665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1583589599" sldId="2147483666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1773610555" sldId="2147483667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2527092461" sldId="2147483668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2598831208" sldId="2147483669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2330899416" sldId="2147483670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2067300651" sldId="2147483671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1145797448" sldId="2147483672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3375766635" sldId="2147483673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597956605" sldId="2147483674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1609841945" sldId="2147483675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1237430535" sldId="2147483676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1603807052" sldId="2147483677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1030168361" sldId="2147483678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3053601849" sldId="2147483679"/>
          </pc:sldLayoutMkLst>
        </pc:sldLayoutChg>
        <pc:sldLayoutChg chg="del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3634113634" sldId="2147483660"/>
            <pc:sldLayoutMk cId="2418803769" sldId="2147483680"/>
          </pc:sldLayoutMkLst>
        </pc:sldLayoutChg>
      </pc:sldMasterChg>
      <pc:sldMasterChg chg="add addSldLayout modSldLayout">
        <pc:chgData name="Palaniappan Shanthal /DS" userId="S::s10222337@connect.np.edu.sg::91c10b70-c855-4260-99ef-0b14db4bd729" providerId="AD" clId="Web-{518CF5BE-F29F-4061-8143-CB0D721A3C5E}" dt="2022-01-12T07:15:11.627" v="2"/>
        <pc:sldMasterMkLst>
          <pc:docMk/>
          <pc:sldMasterMk cId="1460629493" sldId="2147483681"/>
        </pc:sldMasterMkLst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2730673704" sldId="2147483682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1598225545" sldId="2147483683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4169726509" sldId="2147483684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194797554" sldId="2147483685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3786933448" sldId="2147483686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748173259" sldId="2147483687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3224023221" sldId="2147483688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3793281985" sldId="2147483689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3122562088" sldId="2147483690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409555227" sldId="2147483691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683192938" sldId="2147483692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4274559505" sldId="2147483693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2092355322" sldId="2147483694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662467635" sldId="2147483695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1296572608" sldId="2147483696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2371011387" sldId="2147483697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1043333131" sldId="2147483698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1460080799" sldId="2147483699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2271459885" sldId="2147483700"/>
          </pc:sldLayoutMkLst>
        </pc:sldLayoutChg>
        <pc:sldLayoutChg chg="add mod replId">
          <pc:chgData name="Palaniappan Shanthal /DS" userId="S::s10222337@connect.np.edu.sg::91c10b70-c855-4260-99ef-0b14db4bd729" providerId="AD" clId="Web-{518CF5BE-F29F-4061-8143-CB0D721A3C5E}" dt="2022-01-12T07:15:11.627" v="2"/>
          <pc:sldLayoutMkLst>
            <pc:docMk/>
            <pc:sldMasterMk cId="1460629493" sldId="2147483681"/>
            <pc:sldLayoutMk cId="860946616" sldId="2147483701"/>
          </pc:sldLayoutMkLst>
        </pc:sldLayoutChg>
      </pc:sldMasterChg>
    </pc:docChg>
  </pc:docChgLst>
  <pc:docChgLst>
    <pc:chgData name="Neu You Sheng /IM" userId="82ab5d7b-0149-4e22-bcef-f95164e1b9be" providerId="ADAL" clId="{2B8CB038-CD7E-465A-B8D8-03EB5D583829}"/>
    <pc:docChg chg="undo custSel addSld delSld modSld">
      <pc:chgData name="Neu You Sheng /IM" userId="82ab5d7b-0149-4e22-bcef-f95164e1b9be" providerId="ADAL" clId="{2B8CB038-CD7E-465A-B8D8-03EB5D583829}" dt="2022-01-19T04:02:46.269" v="218" actId="1076"/>
      <pc:docMkLst>
        <pc:docMk/>
      </pc:docMkLst>
      <pc:sldChg chg="modSp mod">
        <pc:chgData name="Neu You Sheng /IM" userId="82ab5d7b-0149-4e22-bcef-f95164e1b9be" providerId="ADAL" clId="{2B8CB038-CD7E-465A-B8D8-03EB5D583829}" dt="2022-01-12T06:25:34.992" v="124" actId="20577"/>
        <pc:sldMkLst>
          <pc:docMk/>
          <pc:sldMk cId="0" sldId="256"/>
        </pc:sldMkLst>
        <pc:spChg chg="mod">
          <ac:chgData name="Neu You Sheng /IM" userId="82ab5d7b-0149-4e22-bcef-f95164e1b9be" providerId="ADAL" clId="{2B8CB038-CD7E-465A-B8D8-03EB5D583829}" dt="2022-01-12T06:25:34.992" v="124" actId="20577"/>
          <ac:spMkLst>
            <pc:docMk/>
            <pc:sldMk cId="0" sldId="256"/>
            <ac:spMk id="134" creationId="{00000000-0000-0000-0000-000000000000}"/>
          </ac:spMkLst>
        </pc:spChg>
      </pc:sldChg>
      <pc:sldChg chg="addSp delSp modSp mod">
        <pc:chgData name="Neu You Sheng /IM" userId="82ab5d7b-0149-4e22-bcef-f95164e1b9be" providerId="ADAL" clId="{2B8CB038-CD7E-465A-B8D8-03EB5D583829}" dt="2022-01-19T03:59:20.622" v="187" actId="1076"/>
        <pc:sldMkLst>
          <pc:docMk/>
          <pc:sldMk cId="0" sldId="268"/>
        </pc:sldMkLst>
        <pc:picChg chg="mod">
          <ac:chgData name="Neu You Sheng /IM" userId="82ab5d7b-0149-4e22-bcef-f95164e1b9be" providerId="ADAL" clId="{2B8CB038-CD7E-465A-B8D8-03EB5D583829}" dt="2022-01-19T03:59:20.622" v="187" actId="1076"/>
          <ac:picMkLst>
            <pc:docMk/>
            <pc:sldMk cId="0" sldId="268"/>
            <ac:picMk id="4" creationId="{EEA0BD4D-E3BA-4C67-9711-E98E9390D2C9}"/>
          </ac:picMkLst>
        </pc:picChg>
        <pc:picChg chg="add mod">
          <ac:chgData name="Neu You Sheng /IM" userId="82ab5d7b-0149-4e22-bcef-f95164e1b9be" providerId="ADAL" clId="{2B8CB038-CD7E-465A-B8D8-03EB5D583829}" dt="2022-01-19T03:59:16.892" v="186" actId="1076"/>
          <ac:picMkLst>
            <pc:docMk/>
            <pc:sldMk cId="0" sldId="268"/>
            <ac:picMk id="6" creationId="{20857D36-C6CF-49BC-8A11-9B7074A5DF81}"/>
          </ac:picMkLst>
        </pc:picChg>
        <pc:picChg chg="del">
          <ac:chgData name="Neu You Sheng /IM" userId="82ab5d7b-0149-4e22-bcef-f95164e1b9be" providerId="ADAL" clId="{2B8CB038-CD7E-465A-B8D8-03EB5D583829}" dt="2022-01-19T03:59:08.609" v="181" actId="478"/>
          <ac:picMkLst>
            <pc:docMk/>
            <pc:sldMk cId="0" sldId="268"/>
            <ac:picMk id="7" creationId="{8009CB30-6279-466F-B79F-E7E6737CD708}"/>
          </ac:picMkLst>
        </pc:picChg>
      </pc:sldChg>
      <pc:sldChg chg="addSp delSp modSp mod">
        <pc:chgData name="Neu You Sheng /IM" userId="82ab5d7b-0149-4e22-bcef-f95164e1b9be" providerId="ADAL" clId="{2B8CB038-CD7E-465A-B8D8-03EB5D583829}" dt="2022-01-19T04:02:46.269" v="218" actId="1076"/>
        <pc:sldMkLst>
          <pc:docMk/>
          <pc:sldMk cId="0" sldId="271"/>
        </pc:sldMkLst>
        <pc:spChg chg="add mod">
          <ac:chgData name="Neu You Sheng /IM" userId="82ab5d7b-0149-4e22-bcef-f95164e1b9be" providerId="ADAL" clId="{2B8CB038-CD7E-465A-B8D8-03EB5D583829}" dt="2022-01-12T05:53:02.463" v="100" actId="1076"/>
          <ac:spMkLst>
            <pc:docMk/>
            <pc:sldMk cId="0" sldId="271"/>
            <ac:spMk id="6" creationId="{2AA33B03-5CA8-41E7-9920-E1E4FC5A5A26}"/>
          </ac:spMkLst>
        </pc:spChg>
        <pc:picChg chg="del">
          <ac:chgData name="Neu You Sheng /IM" userId="82ab5d7b-0149-4e22-bcef-f95164e1b9be" providerId="ADAL" clId="{2B8CB038-CD7E-465A-B8D8-03EB5D583829}" dt="2022-01-19T03:10:34.887" v="130" actId="478"/>
          <ac:picMkLst>
            <pc:docMk/>
            <pc:sldMk cId="0" sldId="271"/>
            <ac:picMk id="2" creationId="{87D711C0-799E-406B-8B79-133A79931FC0}"/>
          </ac:picMkLst>
        </pc:picChg>
        <pc:picChg chg="del">
          <ac:chgData name="Neu You Sheng /IM" userId="82ab5d7b-0149-4e22-bcef-f95164e1b9be" providerId="ADAL" clId="{2B8CB038-CD7E-465A-B8D8-03EB5D583829}" dt="2022-01-19T03:10:59.999" v="141" actId="478"/>
          <ac:picMkLst>
            <pc:docMk/>
            <pc:sldMk cId="0" sldId="271"/>
            <ac:picMk id="3" creationId="{6239CE05-7DF8-4F82-A831-3620001F7E1A}"/>
          </ac:picMkLst>
        </pc:picChg>
        <pc:picChg chg="mod">
          <ac:chgData name="Neu You Sheng /IM" userId="82ab5d7b-0149-4e22-bcef-f95164e1b9be" providerId="ADAL" clId="{2B8CB038-CD7E-465A-B8D8-03EB5D583829}" dt="2022-01-12T05:51:27.223" v="47" actId="1076"/>
          <ac:picMkLst>
            <pc:docMk/>
            <pc:sldMk cId="0" sldId="271"/>
            <ac:picMk id="3" creationId="{8642467E-D1A1-4BA0-8DA4-94A75E965C2D}"/>
          </ac:picMkLst>
        </pc:picChg>
        <pc:picChg chg="add mod">
          <ac:chgData name="Neu You Sheng /IM" userId="82ab5d7b-0149-4e22-bcef-f95164e1b9be" providerId="ADAL" clId="{2B8CB038-CD7E-465A-B8D8-03EB5D583829}" dt="2022-01-12T05:51:28.758" v="48" actId="1076"/>
          <ac:picMkLst>
            <pc:docMk/>
            <pc:sldMk cId="0" sldId="271"/>
            <ac:picMk id="5" creationId="{717FB31D-8216-46C4-A9F4-C0978F033297}"/>
          </ac:picMkLst>
        </pc:picChg>
        <pc:picChg chg="add del mod">
          <ac:chgData name="Neu You Sheng /IM" userId="82ab5d7b-0149-4e22-bcef-f95164e1b9be" providerId="ADAL" clId="{2B8CB038-CD7E-465A-B8D8-03EB5D583829}" dt="2022-01-19T03:41:52.151" v="153" actId="478"/>
          <ac:picMkLst>
            <pc:docMk/>
            <pc:sldMk cId="0" sldId="271"/>
            <ac:picMk id="8" creationId="{215208DB-AAEE-4456-9154-C637CBD09BA1}"/>
          </ac:picMkLst>
        </pc:picChg>
        <pc:picChg chg="add del mod">
          <ac:chgData name="Neu You Sheng /IM" userId="82ab5d7b-0149-4e22-bcef-f95164e1b9be" providerId="ADAL" clId="{2B8CB038-CD7E-465A-B8D8-03EB5D583829}" dt="2022-01-19T03:42:27.543" v="167" actId="478"/>
          <ac:picMkLst>
            <pc:docMk/>
            <pc:sldMk cId="0" sldId="271"/>
            <ac:picMk id="10" creationId="{937D3F00-B72E-483C-93ED-314B3FCB7931}"/>
          </ac:picMkLst>
        </pc:picChg>
        <pc:picChg chg="add del mod">
          <ac:chgData name="Neu You Sheng /IM" userId="82ab5d7b-0149-4e22-bcef-f95164e1b9be" providerId="ADAL" clId="{2B8CB038-CD7E-465A-B8D8-03EB5D583829}" dt="2022-01-19T04:01:58.106" v="198" actId="478"/>
          <ac:picMkLst>
            <pc:docMk/>
            <pc:sldMk cId="0" sldId="271"/>
            <ac:picMk id="12" creationId="{CE85D719-E753-455A-B48F-E43254CB4185}"/>
          </ac:picMkLst>
        </pc:picChg>
        <pc:picChg chg="add del mod">
          <ac:chgData name="Neu You Sheng /IM" userId="82ab5d7b-0149-4e22-bcef-f95164e1b9be" providerId="ADAL" clId="{2B8CB038-CD7E-465A-B8D8-03EB5D583829}" dt="2022-01-19T03:42:11.315" v="162" actId="478"/>
          <ac:picMkLst>
            <pc:docMk/>
            <pc:sldMk cId="0" sldId="271"/>
            <ac:picMk id="14" creationId="{344C2B11-F82B-4C54-A6F7-2B7D665E967A}"/>
          </ac:picMkLst>
        </pc:picChg>
        <pc:picChg chg="add del mod">
          <ac:chgData name="Neu You Sheng /IM" userId="82ab5d7b-0149-4e22-bcef-f95164e1b9be" providerId="ADAL" clId="{2B8CB038-CD7E-465A-B8D8-03EB5D583829}" dt="2022-01-19T04:02:31.696" v="211" actId="478"/>
          <ac:picMkLst>
            <pc:docMk/>
            <pc:sldMk cId="0" sldId="271"/>
            <ac:picMk id="16" creationId="{14044F8C-5BBB-4873-A163-F5A479FE103F}"/>
          </ac:picMkLst>
        </pc:picChg>
        <pc:picChg chg="add del mod">
          <ac:chgData name="Neu You Sheng /IM" userId="82ab5d7b-0149-4e22-bcef-f95164e1b9be" providerId="ADAL" clId="{2B8CB038-CD7E-465A-B8D8-03EB5D583829}" dt="2022-01-19T03:59:35.248" v="193" actId="478"/>
          <ac:picMkLst>
            <pc:docMk/>
            <pc:sldMk cId="0" sldId="271"/>
            <ac:picMk id="18" creationId="{D64A3C3A-383E-41F3-B416-DFDB39717EE7}"/>
          </ac:picMkLst>
        </pc:picChg>
        <pc:picChg chg="add mod">
          <ac:chgData name="Neu You Sheng /IM" userId="82ab5d7b-0149-4e22-bcef-f95164e1b9be" providerId="ADAL" clId="{2B8CB038-CD7E-465A-B8D8-03EB5D583829}" dt="2022-01-19T04:02:07.814" v="206" actId="1076"/>
          <ac:picMkLst>
            <pc:docMk/>
            <pc:sldMk cId="0" sldId="271"/>
            <ac:picMk id="20" creationId="{00FF4B39-DFC7-48BD-98C0-4497A79AC94C}"/>
          </ac:picMkLst>
        </pc:picChg>
        <pc:picChg chg="add mod">
          <ac:chgData name="Neu You Sheng /IM" userId="82ab5d7b-0149-4e22-bcef-f95164e1b9be" providerId="ADAL" clId="{2B8CB038-CD7E-465A-B8D8-03EB5D583829}" dt="2022-01-19T04:02:46.269" v="218" actId="1076"/>
          <ac:picMkLst>
            <pc:docMk/>
            <pc:sldMk cId="0" sldId="271"/>
            <ac:picMk id="22" creationId="{A94C430C-6D4D-4B64-9E99-AF9B8EBAE82D}"/>
          </ac:picMkLst>
        </pc:picChg>
      </pc:sldChg>
      <pc:sldChg chg="delSp modSp mod">
        <pc:chgData name="Neu You Sheng /IM" userId="82ab5d7b-0149-4e22-bcef-f95164e1b9be" providerId="ADAL" clId="{2B8CB038-CD7E-465A-B8D8-03EB5D583829}" dt="2022-01-12T06:12:23.567" v="102" actId="478"/>
        <pc:sldMkLst>
          <pc:docMk/>
          <pc:sldMk cId="0" sldId="273"/>
        </pc:sldMkLst>
        <pc:spChg chg="del mod">
          <ac:chgData name="Neu You Sheng /IM" userId="82ab5d7b-0149-4e22-bcef-f95164e1b9be" providerId="ADAL" clId="{2B8CB038-CD7E-465A-B8D8-03EB5D583829}" dt="2022-01-12T06:12:23.567" v="102" actId="478"/>
          <ac:spMkLst>
            <pc:docMk/>
            <pc:sldMk cId="0" sldId="273"/>
            <ac:spMk id="5" creationId="{C448A751-B0E7-4492-9661-BFCAB0AC39B1}"/>
          </ac:spMkLst>
        </pc:spChg>
      </pc:sldChg>
      <pc:sldChg chg="modSp mod">
        <pc:chgData name="Neu You Sheng /IM" userId="82ab5d7b-0149-4e22-bcef-f95164e1b9be" providerId="ADAL" clId="{2B8CB038-CD7E-465A-B8D8-03EB5D583829}" dt="2022-01-19T02:13:29.077" v="127" actId="207"/>
        <pc:sldMkLst>
          <pc:docMk/>
          <pc:sldMk cId="1222006563" sldId="276"/>
        </pc:sldMkLst>
        <pc:spChg chg="mod">
          <ac:chgData name="Neu You Sheng /IM" userId="82ab5d7b-0149-4e22-bcef-f95164e1b9be" providerId="ADAL" clId="{2B8CB038-CD7E-465A-B8D8-03EB5D583829}" dt="2022-01-19T02:13:29.077" v="127" actId="207"/>
          <ac:spMkLst>
            <pc:docMk/>
            <pc:sldMk cId="1222006563" sldId="276"/>
            <ac:spMk id="2" creationId="{FA62206C-A691-4EC2-BFDE-889AC9D845AB}"/>
          </ac:spMkLst>
        </pc:spChg>
        <pc:spChg chg="mod">
          <ac:chgData name="Neu You Sheng /IM" userId="82ab5d7b-0149-4e22-bcef-f95164e1b9be" providerId="ADAL" clId="{2B8CB038-CD7E-465A-B8D8-03EB5D583829}" dt="2022-01-19T02:13:16.388" v="126" actId="207"/>
          <ac:spMkLst>
            <pc:docMk/>
            <pc:sldMk cId="1222006563" sldId="276"/>
            <ac:spMk id="4" creationId="{86255E8B-23E6-4730-AAC7-63A20F8734FE}"/>
          </ac:spMkLst>
        </pc:spChg>
      </pc:sldChg>
      <pc:sldChg chg="modSp mod">
        <pc:chgData name="Neu You Sheng /IM" userId="82ab5d7b-0149-4e22-bcef-f95164e1b9be" providerId="ADAL" clId="{2B8CB038-CD7E-465A-B8D8-03EB5D583829}" dt="2022-01-12T05:51:40.112" v="50" actId="1076"/>
        <pc:sldMkLst>
          <pc:docMk/>
          <pc:sldMk cId="115305878" sldId="282"/>
        </pc:sldMkLst>
        <pc:spChg chg="mod">
          <ac:chgData name="Neu You Sheng /IM" userId="82ab5d7b-0149-4e22-bcef-f95164e1b9be" providerId="ADAL" clId="{2B8CB038-CD7E-465A-B8D8-03EB5D583829}" dt="2022-01-12T05:51:40.112" v="50" actId="1076"/>
          <ac:spMkLst>
            <pc:docMk/>
            <pc:sldMk cId="115305878" sldId="282"/>
            <ac:spMk id="5" creationId="{152349CB-08CB-4809-B077-4F258AAE7870}"/>
          </ac:spMkLst>
        </pc:spChg>
      </pc:sldChg>
      <pc:sldChg chg="modSp mod">
        <pc:chgData name="Neu You Sheng /IM" userId="82ab5d7b-0149-4e22-bcef-f95164e1b9be" providerId="ADAL" clId="{2B8CB038-CD7E-465A-B8D8-03EB5D583829}" dt="2022-01-12T05:38:23.373" v="27" actId="20577"/>
        <pc:sldMkLst>
          <pc:docMk/>
          <pc:sldMk cId="3285340573" sldId="289"/>
        </pc:sldMkLst>
        <pc:spChg chg="mod">
          <ac:chgData name="Neu You Sheng /IM" userId="82ab5d7b-0149-4e22-bcef-f95164e1b9be" providerId="ADAL" clId="{2B8CB038-CD7E-465A-B8D8-03EB5D583829}" dt="2022-01-12T05:38:23.373" v="27" actId="20577"/>
          <ac:spMkLst>
            <pc:docMk/>
            <pc:sldMk cId="3285340573" sldId="289"/>
            <ac:spMk id="2" creationId="{5CC605C7-EBBF-48E3-9BAE-2C581C242211}"/>
          </ac:spMkLst>
        </pc:spChg>
      </pc:sldChg>
      <pc:sldChg chg="addSp modSp new mod">
        <pc:chgData name="Neu You Sheng /IM" userId="82ab5d7b-0149-4e22-bcef-f95164e1b9be" providerId="ADAL" clId="{2B8CB038-CD7E-465A-B8D8-03EB5D583829}" dt="2022-01-12T05:40:56.377" v="46" actId="1076"/>
        <pc:sldMkLst>
          <pc:docMk/>
          <pc:sldMk cId="739575728" sldId="292"/>
        </pc:sldMkLst>
        <pc:spChg chg="add mod">
          <ac:chgData name="Neu You Sheng /IM" userId="82ab5d7b-0149-4e22-bcef-f95164e1b9be" providerId="ADAL" clId="{2B8CB038-CD7E-465A-B8D8-03EB5D583829}" dt="2022-01-12T05:40:56.377" v="46" actId="1076"/>
          <ac:spMkLst>
            <pc:docMk/>
            <pc:sldMk cId="739575728" sldId="292"/>
            <ac:spMk id="3" creationId="{6A40B880-B5D5-4F65-981A-DD4D29367582}"/>
          </ac:spMkLst>
        </pc:spChg>
      </pc:sldChg>
      <pc:sldChg chg="new del">
        <pc:chgData name="Neu You Sheng /IM" userId="82ab5d7b-0149-4e22-bcef-f95164e1b9be" providerId="ADAL" clId="{2B8CB038-CD7E-465A-B8D8-03EB5D583829}" dt="2022-01-12T05:38:18.617" v="21" actId="47"/>
        <pc:sldMkLst>
          <pc:docMk/>
          <pc:sldMk cId="1569838088" sldId="292"/>
        </pc:sldMkLst>
      </pc:sldChg>
    </pc:docChg>
  </pc:docChgLst>
  <pc:docChgLst>
    <pc:chgData name="Neu You Sheng /IM" userId="S::s10224441@connect.np.edu.sg::82ab5d7b-0149-4e22-bcef-f95164e1b9be" providerId="AD" clId="Web-{B28A8271-5CB4-420F-B70D-31366F2E806D}"/>
    <pc:docChg chg="modSld">
      <pc:chgData name="Neu You Sheng /IM" userId="S::s10224441@connect.np.edu.sg::82ab5d7b-0149-4e22-bcef-f95164e1b9be" providerId="AD" clId="Web-{B28A8271-5CB4-420F-B70D-31366F2E806D}" dt="2021-12-29T07:05:46.950" v="0" actId="1076"/>
      <pc:docMkLst>
        <pc:docMk/>
      </pc:docMkLst>
      <pc:sldChg chg="modSp">
        <pc:chgData name="Neu You Sheng /IM" userId="S::s10224441@connect.np.edu.sg::82ab5d7b-0149-4e22-bcef-f95164e1b9be" providerId="AD" clId="Web-{B28A8271-5CB4-420F-B70D-31366F2E806D}" dt="2021-12-29T07:05:46.950" v="0" actId="1076"/>
        <pc:sldMkLst>
          <pc:docMk/>
          <pc:sldMk cId="0" sldId="268"/>
        </pc:sldMkLst>
        <pc:picChg chg="mod">
          <ac:chgData name="Neu You Sheng /IM" userId="S::s10224441@connect.np.edu.sg::82ab5d7b-0149-4e22-bcef-f95164e1b9be" providerId="AD" clId="Web-{B28A8271-5CB4-420F-B70D-31366F2E806D}" dt="2021-12-29T07:05:46.950" v="0" actId="1076"/>
          <ac:picMkLst>
            <pc:docMk/>
            <pc:sldMk cId="0" sldId="268"/>
            <ac:picMk id="220" creationId="{00000000-0000-0000-0000-000000000000}"/>
          </ac:picMkLst>
        </pc:picChg>
      </pc:sldChg>
    </pc:docChg>
  </pc:docChgLst>
  <pc:docChgLst>
    <pc:chgData name="Neu You Sheng /IM" userId="S::s10224441@connect.np.edu.sg::82ab5d7b-0149-4e22-bcef-f95164e1b9be" providerId="AD" clId="Web-{0349C532-5255-47A2-90DC-B4BE5AB881FC}"/>
    <pc:docChg chg="addSld modSld">
      <pc:chgData name="Neu You Sheng /IM" userId="S::s10224441@connect.np.edu.sg::82ab5d7b-0149-4e22-bcef-f95164e1b9be" providerId="AD" clId="Web-{0349C532-5255-47A2-90DC-B4BE5AB881FC}" dt="2021-12-27T08:35:57.141" v="7" actId="20577"/>
      <pc:docMkLst>
        <pc:docMk/>
      </pc:docMkLst>
      <pc:sldChg chg="modSp new">
        <pc:chgData name="Neu You Sheng /IM" userId="S::s10224441@connect.np.edu.sg::82ab5d7b-0149-4e22-bcef-f95164e1b9be" providerId="AD" clId="Web-{0349C532-5255-47A2-90DC-B4BE5AB881FC}" dt="2021-12-27T08:35:57.141" v="7" actId="20577"/>
        <pc:sldMkLst>
          <pc:docMk/>
          <pc:sldMk cId="1222006563" sldId="276"/>
        </pc:sldMkLst>
        <pc:spChg chg="mod">
          <ac:chgData name="Neu You Sheng /IM" userId="S::s10224441@connect.np.edu.sg::82ab5d7b-0149-4e22-bcef-f95164e1b9be" providerId="AD" clId="Web-{0349C532-5255-47A2-90DC-B4BE5AB881FC}" dt="2021-12-27T08:35:57.141" v="7" actId="20577"/>
          <ac:spMkLst>
            <pc:docMk/>
            <pc:sldMk cId="1222006563" sldId="276"/>
            <ac:spMk id="2" creationId="{447CB017-D40E-4EC3-91D0-774F9BFCED77}"/>
          </ac:spMkLst>
        </pc:spChg>
      </pc:sldChg>
    </pc:docChg>
  </pc:docChgLst>
  <pc:docChgLst>
    <pc:chgData name="Neu You Sheng /IM" userId="S::s10224441@connect.np.edu.sg::82ab5d7b-0149-4e22-bcef-f95164e1b9be" providerId="AD" clId="Web-{1E644C53-BE4E-48AA-8899-D38E1D4A779C}"/>
    <pc:docChg chg="modSld">
      <pc:chgData name="Neu You Sheng /IM" userId="S::s10224441@connect.np.edu.sg::82ab5d7b-0149-4e22-bcef-f95164e1b9be" providerId="AD" clId="Web-{1E644C53-BE4E-48AA-8899-D38E1D4A779C}" dt="2021-12-29T06:16:20.001" v="0" actId="1076"/>
      <pc:docMkLst>
        <pc:docMk/>
      </pc:docMkLst>
      <pc:sldChg chg="modSp">
        <pc:chgData name="Neu You Sheng /IM" userId="S::s10224441@connect.np.edu.sg::82ab5d7b-0149-4e22-bcef-f95164e1b9be" providerId="AD" clId="Web-{1E644C53-BE4E-48AA-8899-D38E1D4A779C}" dt="2021-12-29T06:16:20.001" v="0" actId="1076"/>
        <pc:sldMkLst>
          <pc:docMk/>
          <pc:sldMk cId="0" sldId="258"/>
        </pc:sldMkLst>
        <pc:picChg chg="mod">
          <ac:chgData name="Neu You Sheng /IM" userId="S::s10224441@connect.np.edu.sg::82ab5d7b-0149-4e22-bcef-f95164e1b9be" providerId="AD" clId="Web-{1E644C53-BE4E-48AA-8899-D38E1D4A779C}" dt="2021-12-29T06:16:20.001" v="0" actId="1076"/>
          <ac:picMkLst>
            <pc:docMk/>
            <pc:sldMk cId="0" sldId="258"/>
            <ac:picMk id="149" creationId="{00000000-0000-0000-0000-000000000000}"/>
          </ac:picMkLst>
        </pc:picChg>
      </pc:sldChg>
    </pc:docChg>
  </pc:docChgLst>
  <pc:docChgLst>
    <pc:chgData name="Lee Yu Yee Dominic /CSF" userId="S::s10222894@connect.np.edu.sg::59ddad63-47f1-4317-b088-d34171f6460d" providerId="AD" clId="Web-{BF5854C0-8C84-491B-9D68-5A84657C562E}"/>
    <pc:docChg chg="addSld modSld">
      <pc:chgData name="Lee Yu Yee Dominic /CSF" userId="S::s10222894@connect.np.edu.sg::59ddad63-47f1-4317-b088-d34171f6460d" providerId="AD" clId="Web-{BF5854C0-8C84-491B-9D68-5A84657C562E}" dt="2022-01-16T12:33:26.939" v="160" actId="1076"/>
      <pc:docMkLst>
        <pc:docMk/>
      </pc:docMkLst>
      <pc:sldChg chg="modSp">
        <pc:chgData name="Lee Yu Yee Dominic /CSF" userId="S::s10222894@connect.np.edu.sg::59ddad63-47f1-4317-b088-d34171f6460d" providerId="AD" clId="Web-{BF5854C0-8C84-491B-9D68-5A84657C562E}" dt="2022-01-16T12:30:04.997" v="118" actId="1076"/>
        <pc:sldMkLst>
          <pc:docMk/>
          <pc:sldMk cId="0" sldId="257"/>
        </pc:sldMkLst>
        <pc:spChg chg="mod">
          <ac:chgData name="Lee Yu Yee Dominic /CSF" userId="S::s10222894@connect.np.edu.sg::59ddad63-47f1-4317-b088-d34171f6460d" providerId="AD" clId="Web-{BF5854C0-8C84-491B-9D68-5A84657C562E}" dt="2022-01-16T12:30:03.075" v="117" actId="1076"/>
          <ac:spMkLst>
            <pc:docMk/>
            <pc:sldMk cId="0" sldId="257"/>
            <ac:spMk id="140" creationId="{00000000-0000-0000-0000-000000000000}"/>
          </ac:spMkLst>
        </pc:spChg>
        <pc:picChg chg="mod">
          <ac:chgData name="Lee Yu Yee Dominic /CSF" userId="S::s10222894@connect.np.edu.sg::59ddad63-47f1-4317-b088-d34171f6460d" providerId="AD" clId="Web-{BF5854C0-8C84-491B-9D68-5A84657C562E}" dt="2022-01-16T12:30:04.997" v="118" actId="1076"/>
          <ac:picMkLst>
            <pc:docMk/>
            <pc:sldMk cId="0" sldId="257"/>
            <ac:picMk id="7" creationId="{DF8D6BA7-4E00-4409-B623-D4B4AA9BA4C7}"/>
          </ac:picMkLst>
        </pc:picChg>
      </pc:sldChg>
      <pc:sldChg chg="modSp">
        <pc:chgData name="Lee Yu Yee Dominic /CSF" userId="S::s10222894@connect.np.edu.sg::59ddad63-47f1-4317-b088-d34171f6460d" providerId="AD" clId="Web-{BF5854C0-8C84-491B-9D68-5A84657C562E}" dt="2022-01-16T12:31:27.843" v="140" actId="20577"/>
        <pc:sldMkLst>
          <pc:docMk/>
          <pc:sldMk cId="0" sldId="262"/>
        </pc:sldMkLst>
        <pc:spChg chg="mod">
          <ac:chgData name="Lee Yu Yee Dominic /CSF" userId="S::s10222894@connect.np.edu.sg::59ddad63-47f1-4317-b088-d34171f6460d" providerId="AD" clId="Web-{BF5854C0-8C84-491B-9D68-5A84657C562E}" dt="2022-01-16T12:31:27.843" v="140" actId="20577"/>
          <ac:spMkLst>
            <pc:docMk/>
            <pc:sldMk cId="0" sldId="262"/>
            <ac:spMk id="175" creationId="{00000000-0000-0000-0000-000000000000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30:27.154" v="124" actId="14100"/>
        <pc:sldMkLst>
          <pc:docMk/>
          <pc:sldMk cId="0" sldId="268"/>
        </pc:sldMkLst>
        <pc:spChg chg="mod">
          <ac:chgData name="Lee Yu Yee Dominic /CSF" userId="S::s10222894@connect.np.edu.sg::59ddad63-47f1-4317-b088-d34171f6460d" providerId="AD" clId="Web-{BF5854C0-8C84-491B-9D68-5A84657C562E}" dt="2022-01-16T12:30:20.294" v="120" actId="1076"/>
          <ac:spMkLst>
            <pc:docMk/>
            <pc:sldMk cId="0" sldId="268"/>
            <ac:spMk id="217" creationId="{00000000-0000-0000-0000-000000000000}"/>
          </ac:spMkLst>
        </pc:spChg>
        <pc:picChg chg="mod">
          <ac:chgData name="Lee Yu Yee Dominic /CSF" userId="S::s10222894@connect.np.edu.sg::59ddad63-47f1-4317-b088-d34171f6460d" providerId="AD" clId="Web-{BF5854C0-8C84-491B-9D68-5A84657C562E}" dt="2022-01-16T12:30:23.060" v="122" actId="1076"/>
          <ac:picMkLst>
            <pc:docMk/>
            <pc:sldMk cId="0" sldId="268"/>
            <ac:picMk id="2" creationId="{72AC0B24-0C9C-4FEC-9A7E-AFFAC15A8B23}"/>
          </ac:picMkLst>
        </pc:picChg>
        <pc:picChg chg="mod">
          <ac:chgData name="Lee Yu Yee Dominic /CSF" userId="S::s10222894@connect.np.edu.sg::59ddad63-47f1-4317-b088-d34171f6460d" providerId="AD" clId="Web-{BF5854C0-8C84-491B-9D68-5A84657C562E}" dt="2022-01-16T12:30:27.154" v="124" actId="14100"/>
          <ac:picMkLst>
            <pc:docMk/>
            <pc:sldMk cId="0" sldId="268"/>
            <ac:picMk id="3" creationId="{743CCA8E-B02B-4304-9B80-B2232EDFB166}"/>
          </ac:picMkLst>
        </pc:picChg>
      </pc:sldChg>
      <pc:sldChg chg="modSp">
        <pc:chgData name="Lee Yu Yee Dominic /CSF" userId="S::s10222894@connect.np.edu.sg::59ddad63-47f1-4317-b088-d34171f6460d" providerId="AD" clId="Web-{BF5854C0-8C84-491B-9D68-5A84657C562E}" dt="2022-01-16T12:30:54.889" v="131" actId="20577"/>
        <pc:sldMkLst>
          <pc:docMk/>
          <pc:sldMk cId="0" sldId="271"/>
        </pc:sldMkLst>
        <pc:spChg chg="mod">
          <ac:chgData name="Lee Yu Yee Dominic /CSF" userId="S::s10222894@connect.np.edu.sg::59ddad63-47f1-4317-b088-d34171f6460d" providerId="AD" clId="Web-{BF5854C0-8C84-491B-9D68-5A84657C562E}" dt="2022-01-16T12:30:54.889" v="131" actId="20577"/>
          <ac:spMkLst>
            <pc:docMk/>
            <pc:sldMk cId="0" sldId="271"/>
            <ac:spMk id="6" creationId="{2AA33B03-5CA8-41E7-9920-E1E4FC5A5A26}"/>
          </ac:spMkLst>
        </pc:spChg>
        <pc:picChg chg="mod">
          <ac:chgData name="Lee Yu Yee Dominic /CSF" userId="S::s10222894@connect.np.edu.sg::59ddad63-47f1-4317-b088-d34171f6460d" providerId="AD" clId="Web-{BF5854C0-8C84-491B-9D68-5A84657C562E}" dt="2022-01-16T12:30:44.951" v="129" actId="1076"/>
          <ac:picMkLst>
            <pc:docMk/>
            <pc:sldMk cId="0" sldId="271"/>
            <ac:picMk id="3" creationId="{8642467E-D1A1-4BA0-8DA4-94A75E965C2D}"/>
          </ac:picMkLst>
        </pc:picChg>
        <pc:picChg chg="mod">
          <ac:chgData name="Lee Yu Yee Dominic /CSF" userId="S::s10222894@connect.np.edu.sg::59ddad63-47f1-4317-b088-d34171f6460d" providerId="AD" clId="Web-{BF5854C0-8C84-491B-9D68-5A84657C562E}" dt="2022-01-16T12:30:43.795" v="128" actId="1076"/>
          <ac:picMkLst>
            <pc:docMk/>
            <pc:sldMk cId="0" sldId="271"/>
            <ac:picMk id="5" creationId="{717FB31D-8216-46C4-A9F4-C0978F033297}"/>
          </ac:picMkLst>
        </pc:picChg>
      </pc:sldChg>
      <pc:sldChg chg="modSp">
        <pc:chgData name="Lee Yu Yee Dominic /CSF" userId="S::s10222894@connect.np.edu.sg::59ddad63-47f1-4317-b088-d34171f6460d" providerId="AD" clId="Web-{BF5854C0-8C84-491B-9D68-5A84657C562E}" dt="2022-01-16T12:31:58.656" v="148" actId="1076"/>
        <pc:sldMkLst>
          <pc:docMk/>
          <pc:sldMk cId="0" sldId="273"/>
        </pc:sldMkLst>
        <pc:spChg chg="mod">
          <ac:chgData name="Lee Yu Yee Dominic /CSF" userId="S::s10222894@connect.np.edu.sg::59ddad63-47f1-4317-b088-d34171f6460d" providerId="AD" clId="Web-{BF5854C0-8C84-491B-9D68-5A84657C562E}" dt="2022-01-16T12:31:58.656" v="148" actId="1076"/>
          <ac:spMkLst>
            <pc:docMk/>
            <pc:sldMk cId="0" sldId="273"/>
            <ac:spMk id="253" creationId="{00000000-0000-0000-0000-000000000000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32:03.515" v="149" actId="1076"/>
        <pc:sldMkLst>
          <pc:docMk/>
          <pc:sldMk cId="0" sldId="274"/>
        </pc:sldMkLst>
        <pc:spChg chg="mod">
          <ac:chgData name="Lee Yu Yee Dominic /CSF" userId="S::s10222894@connect.np.edu.sg::59ddad63-47f1-4317-b088-d34171f6460d" providerId="AD" clId="Web-{BF5854C0-8C84-491B-9D68-5A84657C562E}" dt="2022-01-16T12:32:03.515" v="149" actId="1076"/>
          <ac:spMkLst>
            <pc:docMk/>
            <pc:sldMk cId="0" sldId="274"/>
            <ac:spMk id="260" creationId="{00000000-0000-0000-0000-000000000000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33:26.939" v="160" actId="1076"/>
        <pc:sldMkLst>
          <pc:docMk/>
          <pc:sldMk cId="1222006563" sldId="276"/>
        </pc:sldMkLst>
        <pc:spChg chg="mod">
          <ac:chgData name="Lee Yu Yee Dominic /CSF" userId="S::s10222894@connect.np.edu.sg::59ddad63-47f1-4317-b088-d34171f6460d" providerId="AD" clId="Web-{BF5854C0-8C84-491B-9D68-5A84657C562E}" dt="2022-01-16T12:33:26.939" v="160" actId="1076"/>
          <ac:spMkLst>
            <pc:docMk/>
            <pc:sldMk cId="1222006563" sldId="276"/>
            <ac:spMk id="2" creationId="{FA62206C-A691-4EC2-BFDE-889AC9D845AB}"/>
          </ac:spMkLst>
        </pc:spChg>
        <pc:spChg chg="mod">
          <ac:chgData name="Lee Yu Yee Dominic /CSF" userId="S::s10222894@connect.np.edu.sg::59ddad63-47f1-4317-b088-d34171f6460d" providerId="AD" clId="Web-{BF5854C0-8C84-491B-9D68-5A84657C562E}" dt="2022-01-16T12:33:13.955" v="154" actId="14100"/>
          <ac:spMkLst>
            <pc:docMk/>
            <pc:sldMk cId="1222006563" sldId="276"/>
            <ac:spMk id="4" creationId="{86255E8B-23E6-4730-AAC7-63A20F8734FE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29:02.558" v="101" actId="20577"/>
        <pc:sldMkLst>
          <pc:docMk/>
          <pc:sldMk cId="1859777992" sldId="278"/>
        </pc:sldMkLst>
        <pc:spChg chg="mod">
          <ac:chgData name="Lee Yu Yee Dominic /CSF" userId="S::s10222894@connect.np.edu.sg::59ddad63-47f1-4317-b088-d34171f6460d" providerId="AD" clId="Web-{BF5854C0-8C84-491B-9D68-5A84657C562E}" dt="2022-01-16T12:28:51.730" v="98" actId="20577"/>
          <ac:spMkLst>
            <pc:docMk/>
            <pc:sldMk cId="1859777992" sldId="278"/>
            <ac:spMk id="2" creationId="{770FC283-3F24-45F6-8F7B-EF44EC19D460}"/>
          </ac:spMkLst>
        </pc:spChg>
        <pc:spChg chg="mod">
          <ac:chgData name="Lee Yu Yee Dominic /CSF" userId="S::s10222894@connect.np.edu.sg::59ddad63-47f1-4317-b088-d34171f6460d" providerId="AD" clId="Web-{BF5854C0-8C84-491B-9D68-5A84657C562E}" dt="2022-01-16T12:29:02.558" v="101" actId="20577"/>
          <ac:spMkLst>
            <pc:docMk/>
            <pc:sldMk cId="1859777992" sldId="278"/>
            <ac:spMk id="3" creationId="{22E42F19-6C0C-401C-A272-5F65D84FA8E1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29:41.622" v="114" actId="20577"/>
        <pc:sldMkLst>
          <pc:docMk/>
          <pc:sldMk cId="68843453" sldId="281"/>
        </pc:sldMkLst>
        <pc:spChg chg="mod">
          <ac:chgData name="Lee Yu Yee Dominic /CSF" userId="S::s10222894@connect.np.edu.sg::59ddad63-47f1-4317-b088-d34171f6460d" providerId="AD" clId="Web-{BF5854C0-8C84-491B-9D68-5A84657C562E}" dt="2022-01-16T12:29:41.622" v="114" actId="20577"/>
          <ac:spMkLst>
            <pc:docMk/>
            <pc:sldMk cId="68843453" sldId="281"/>
            <ac:spMk id="3" creationId="{6C68C2CF-94BD-49D2-8FE9-0FC76406A175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31:17.467" v="137" actId="1076"/>
        <pc:sldMkLst>
          <pc:docMk/>
          <pc:sldMk cId="115305878" sldId="282"/>
        </pc:sldMkLst>
        <pc:spChg chg="mod">
          <ac:chgData name="Lee Yu Yee Dominic /CSF" userId="S::s10222894@connect.np.edu.sg::59ddad63-47f1-4317-b088-d34171f6460d" providerId="AD" clId="Web-{BF5854C0-8C84-491B-9D68-5A84657C562E}" dt="2022-01-16T12:31:17.467" v="137" actId="1076"/>
          <ac:spMkLst>
            <pc:docMk/>
            <pc:sldMk cId="115305878" sldId="282"/>
            <ac:spMk id="5" creationId="{152349CB-08CB-4809-B077-4F258AAE7870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29:56.731" v="116" actId="14100"/>
        <pc:sldMkLst>
          <pc:docMk/>
          <pc:sldMk cId="4145954760" sldId="284"/>
        </pc:sldMkLst>
        <pc:spChg chg="mod">
          <ac:chgData name="Lee Yu Yee Dominic /CSF" userId="S::s10222894@connect.np.edu.sg::59ddad63-47f1-4317-b088-d34171f6460d" providerId="AD" clId="Web-{BF5854C0-8C84-491B-9D68-5A84657C562E}" dt="2022-01-16T12:29:56.731" v="116" actId="14100"/>
          <ac:spMkLst>
            <pc:docMk/>
            <pc:sldMk cId="4145954760" sldId="284"/>
            <ac:spMk id="3" creationId="{4C307455-2459-4EF0-A409-65519039F18C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31:54.390" v="147" actId="1076"/>
        <pc:sldMkLst>
          <pc:docMk/>
          <pc:sldMk cId="4241798451" sldId="285"/>
        </pc:sldMkLst>
        <pc:spChg chg="mod">
          <ac:chgData name="Lee Yu Yee Dominic /CSF" userId="S::s10222894@connect.np.edu.sg::59ddad63-47f1-4317-b088-d34171f6460d" providerId="AD" clId="Web-{BF5854C0-8C84-491B-9D68-5A84657C562E}" dt="2022-01-16T12:31:54.390" v="147" actId="1076"/>
          <ac:spMkLst>
            <pc:docMk/>
            <pc:sldMk cId="4241798451" sldId="285"/>
            <ac:spMk id="2" creationId="{BEC2CB96-A546-4AE5-8FCE-4084410E8648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28:37.292" v="96" actId="20577"/>
        <pc:sldMkLst>
          <pc:docMk/>
          <pc:sldMk cId="2338561988" sldId="287"/>
        </pc:sldMkLst>
        <pc:spChg chg="mod">
          <ac:chgData name="Lee Yu Yee Dominic /CSF" userId="S::s10222894@connect.np.edu.sg::59ddad63-47f1-4317-b088-d34171f6460d" providerId="AD" clId="Web-{BF5854C0-8C84-491B-9D68-5A84657C562E}" dt="2022-01-16T12:28:37.292" v="96" actId="20577"/>
          <ac:spMkLst>
            <pc:docMk/>
            <pc:sldMk cId="2338561988" sldId="287"/>
            <ac:spMk id="2" creationId="{770FC283-3F24-45F6-8F7B-EF44EC19D460}"/>
          </ac:spMkLst>
        </pc:spChg>
        <pc:spChg chg="mod">
          <ac:chgData name="Lee Yu Yee Dominic /CSF" userId="S::s10222894@connect.np.edu.sg::59ddad63-47f1-4317-b088-d34171f6460d" providerId="AD" clId="Web-{BF5854C0-8C84-491B-9D68-5A84657C562E}" dt="2022-01-16T12:28:33.573" v="95" actId="20577"/>
          <ac:spMkLst>
            <pc:docMk/>
            <pc:sldMk cId="2338561988" sldId="287"/>
            <ac:spMk id="3" creationId="{22E42F19-6C0C-401C-A272-5F65D84FA8E1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29:44.512" v="115" actId="14100"/>
        <pc:sldMkLst>
          <pc:docMk/>
          <pc:sldMk cId="4055222795" sldId="288"/>
        </pc:sldMkLst>
        <pc:spChg chg="mod">
          <ac:chgData name="Lee Yu Yee Dominic /CSF" userId="S::s10222894@connect.np.edu.sg::59ddad63-47f1-4317-b088-d34171f6460d" providerId="AD" clId="Web-{BF5854C0-8C84-491B-9D68-5A84657C562E}" dt="2022-01-16T12:29:44.512" v="115" actId="14100"/>
          <ac:spMkLst>
            <pc:docMk/>
            <pc:sldMk cId="4055222795" sldId="288"/>
            <ac:spMk id="3" creationId="{6C68C2CF-94BD-49D2-8FE9-0FC76406A175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30:09.513" v="119" actId="1076"/>
        <pc:sldMkLst>
          <pc:docMk/>
          <pc:sldMk cId="747174661" sldId="290"/>
        </pc:sldMkLst>
        <pc:spChg chg="mod">
          <ac:chgData name="Lee Yu Yee Dominic /CSF" userId="S::s10222894@connect.np.edu.sg::59ddad63-47f1-4317-b088-d34171f6460d" providerId="AD" clId="Web-{BF5854C0-8C84-491B-9D68-5A84657C562E}" dt="2022-01-16T12:30:09.513" v="119" actId="1076"/>
          <ac:spMkLst>
            <pc:docMk/>
            <pc:sldMk cId="747174661" sldId="290"/>
            <ac:spMk id="140" creationId="{00000000-0000-0000-0000-000000000000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31:44.952" v="145" actId="1076"/>
        <pc:sldMkLst>
          <pc:docMk/>
          <pc:sldMk cId="1285720688" sldId="291"/>
        </pc:sldMkLst>
        <pc:spChg chg="mod">
          <ac:chgData name="Lee Yu Yee Dominic /CSF" userId="S::s10222894@connect.np.edu.sg::59ddad63-47f1-4317-b088-d34171f6460d" providerId="AD" clId="Web-{BF5854C0-8C84-491B-9D68-5A84657C562E}" dt="2022-01-16T12:31:44.952" v="145" actId="1076"/>
          <ac:spMkLst>
            <pc:docMk/>
            <pc:sldMk cId="1285720688" sldId="291"/>
            <ac:spMk id="175" creationId="{00000000-0000-0000-0000-000000000000}"/>
          </ac:spMkLst>
        </pc:spChg>
      </pc:sldChg>
      <pc:sldChg chg="modSp">
        <pc:chgData name="Lee Yu Yee Dominic /CSF" userId="S::s10222894@connect.np.edu.sg::59ddad63-47f1-4317-b088-d34171f6460d" providerId="AD" clId="Web-{BF5854C0-8C84-491B-9D68-5A84657C562E}" dt="2022-01-16T12:32:18.313" v="151" actId="20577"/>
        <pc:sldMkLst>
          <pc:docMk/>
          <pc:sldMk cId="739575728" sldId="292"/>
        </pc:sldMkLst>
        <pc:spChg chg="mod">
          <ac:chgData name="Lee Yu Yee Dominic /CSF" userId="S::s10222894@connect.np.edu.sg::59ddad63-47f1-4317-b088-d34171f6460d" providerId="AD" clId="Web-{BF5854C0-8C84-491B-9D68-5A84657C562E}" dt="2022-01-16T12:32:18.313" v="151" actId="20577"/>
          <ac:spMkLst>
            <pc:docMk/>
            <pc:sldMk cId="739575728" sldId="292"/>
            <ac:spMk id="3" creationId="{6A40B880-B5D5-4F65-981A-DD4D29367582}"/>
          </ac:spMkLst>
        </pc:spChg>
      </pc:sldChg>
      <pc:sldChg chg="modSp add replId">
        <pc:chgData name="Lee Yu Yee Dominic /CSF" userId="S::s10222894@connect.np.edu.sg::59ddad63-47f1-4317-b088-d34171f6460d" providerId="AD" clId="Web-{BF5854C0-8C84-491B-9D68-5A84657C562E}" dt="2022-01-16T12:28:21.323" v="94" actId="1076"/>
        <pc:sldMkLst>
          <pc:docMk/>
          <pc:sldMk cId="3408880636" sldId="293"/>
        </pc:sldMkLst>
        <pc:spChg chg="mod">
          <ac:chgData name="Lee Yu Yee Dominic /CSF" userId="S::s10222894@connect.np.edu.sg::59ddad63-47f1-4317-b088-d34171f6460d" providerId="AD" clId="Web-{BF5854C0-8C84-491B-9D68-5A84657C562E}" dt="2022-01-16T12:25:43.820" v="4" actId="20577"/>
          <ac:spMkLst>
            <pc:docMk/>
            <pc:sldMk cId="3408880636" sldId="293"/>
            <ac:spMk id="2" creationId="{670002F5-F6BE-4264-8345-6A88E3BB72C5}"/>
          </ac:spMkLst>
        </pc:spChg>
        <pc:spChg chg="mod">
          <ac:chgData name="Lee Yu Yee Dominic /CSF" userId="S::s10222894@connect.np.edu.sg::59ddad63-47f1-4317-b088-d34171f6460d" providerId="AD" clId="Web-{BF5854C0-8C84-491B-9D68-5A84657C562E}" dt="2022-01-16T12:28:21.323" v="94" actId="1076"/>
          <ac:spMkLst>
            <pc:docMk/>
            <pc:sldMk cId="3408880636" sldId="293"/>
            <ac:spMk id="3" creationId="{A728249F-98AF-49EC-9120-66A1117FB985}"/>
          </ac:spMkLst>
        </pc:spChg>
      </pc:sldChg>
    </pc:docChg>
  </pc:docChgLst>
  <pc:docChgLst>
    <pc:chgData name="Palaniappan Shanthal /CICTP" userId="91c10b70-c855-4260-99ef-0b14db4bd729" providerId="ADAL" clId="{2A71D235-9568-48DD-ADA7-222C4014DE28}"/>
    <pc:docChg chg="custSel modSld sldOrd">
      <pc:chgData name="Palaniappan Shanthal /CICTP" userId="91c10b70-c855-4260-99ef-0b14db4bd729" providerId="ADAL" clId="{2A71D235-9568-48DD-ADA7-222C4014DE28}" dt="2022-01-05T06:21:50.756" v="655" actId="11529"/>
      <pc:docMkLst>
        <pc:docMk/>
      </pc:docMkLst>
      <pc:sldChg chg="addSp mod">
        <pc:chgData name="Palaniappan Shanthal /CICTP" userId="91c10b70-c855-4260-99ef-0b14db4bd729" providerId="ADAL" clId="{2A71D235-9568-48DD-ADA7-222C4014DE28}" dt="2022-01-05T06:21:50.756" v="655" actId="11529"/>
        <pc:sldMkLst>
          <pc:docMk/>
          <pc:sldMk cId="0" sldId="258"/>
        </pc:sldMkLst>
        <pc:spChg chg="add">
          <ac:chgData name="Palaniappan Shanthal /CICTP" userId="91c10b70-c855-4260-99ef-0b14db4bd729" providerId="ADAL" clId="{2A71D235-9568-48DD-ADA7-222C4014DE28}" dt="2022-01-05T06:21:50.756" v="655" actId="11529"/>
          <ac:spMkLst>
            <pc:docMk/>
            <pc:sldMk cId="0" sldId="258"/>
            <ac:spMk id="3" creationId="{8D9D9FCF-155D-4F2E-B339-9D8EAAB51C32}"/>
          </ac:spMkLst>
        </pc:spChg>
      </pc:sldChg>
      <pc:sldChg chg="addSp delSp modSp mod">
        <pc:chgData name="Palaniappan Shanthal /CICTP" userId="91c10b70-c855-4260-99ef-0b14db4bd729" providerId="ADAL" clId="{2A71D235-9568-48DD-ADA7-222C4014DE28}" dt="2022-01-05T06:13:42.213" v="654" actId="20577"/>
        <pc:sldMkLst>
          <pc:docMk/>
          <pc:sldMk cId="298106280" sldId="279"/>
        </pc:sldMkLst>
        <pc:spChg chg="del mod">
          <ac:chgData name="Palaniappan Shanthal /CICTP" userId="91c10b70-c855-4260-99ef-0b14db4bd729" providerId="ADAL" clId="{2A71D235-9568-48DD-ADA7-222C4014DE28}" dt="2022-01-05T06:08:10.015" v="458"/>
          <ac:spMkLst>
            <pc:docMk/>
            <pc:sldMk cId="298106280" sldId="279"/>
            <ac:spMk id="3" creationId="{6C68C2CF-94BD-49D2-8FE9-0FC76406A175}"/>
          </ac:spMkLst>
        </pc:spChg>
        <pc:spChg chg="add mod">
          <ac:chgData name="Palaniappan Shanthal /CICTP" userId="91c10b70-c855-4260-99ef-0b14db4bd729" providerId="ADAL" clId="{2A71D235-9568-48DD-ADA7-222C4014DE28}" dt="2022-01-05T06:13:42.213" v="654" actId="20577"/>
          <ac:spMkLst>
            <pc:docMk/>
            <pc:sldMk cId="298106280" sldId="279"/>
            <ac:spMk id="4" creationId="{8EDED74B-929F-4BAB-AD36-FD6054DFB9F1}"/>
          </ac:spMkLst>
        </pc:spChg>
      </pc:sldChg>
      <pc:sldChg chg="ord">
        <pc:chgData name="Palaniappan Shanthal /CICTP" userId="91c10b70-c855-4260-99ef-0b14db4bd729" providerId="ADAL" clId="{2A71D235-9568-48DD-ADA7-222C4014DE28}" dt="2022-01-05T06:01:58.213" v="279"/>
        <pc:sldMkLst>
          <pc:docMk/>
          <pc:sldMk cId="68843453" sldId="281"/>
        </pc:sldMkLst>
      </pc:sldChg>
      <pc:sldChg chg="addSp modSp mod ord">
        <pc:chgData name="Palaniappan Shanthal /CICTP" userId="91c10b70-c855-4260-99ef-0b14db4bd729" providerId="ADAL" clId="{2A71D235-9568-48DD-ADA7-222C4014DE28}" dt="2022-01-05T06:00:08.344" v="241"/>
        <pc:sldMkLst>
          <pc:docMk/>
          <pc:sldMk cId="115305878" sldId="282"/>
        </pc:sldMkLst>
        <pc:spChg chg="add mod">
          <ac:chgData name="Palaniappan Shanthal /CICTP" userId="91c10b70-c855-4260-99ef-0b14db4bd729" providerId="ADAL" clId="{2A71D235-9568-48DD-ADA7-222C4014DE28}" dt="2022-01-05T06:00:01.591" v="239" actId="20577"/>
          <ac:spMkLst>
            <pc:docMk/>
            <pc:sldMk cId="115305878" sldId="282"/>
            <ac:spMk id="5" creationId="{152349CB-08CB-4809-B077-4F258AAE7870}"/>
          </ac:spMkLst>
        </pc:spChg>
        <pc:picChg chg="mod">
          <ac:chgData name="Palaniappan Shanthal /CICTP" userId="91c10b70-c855-4260-99ef-0b14db4bd729" providerId="ADAL" clId="{2A71D235-9568-48DD-ADA7-222C4014DE28}" dt="2022-01-05T05:59:36.548" v="213" actId="1076"/>
          <ac:picMkLst>
            <pc:docMk/>
            <pc:sldMk cId="115305878" sldId="282"/>
            <ac:picMk id="2" creationId="{62CDCCDA-6D3E-449D-8830-CF9EB35F2D54}"/>
          </ac:picMkLst>
        </pc:picChg>
        <pc:picChg chg="mod">
          <ac:chgData name="Palaniappan Shanthal /CICTP" userId="91c10b70-c855-4260-99ef-0b14db4bd729" providerId="ADAL" clId="{2A71D235-9568-48DD-ADA7-222C4014DE28}" dt="2022-01-05T05:59:39.779" v="214" actId="1076"/>
          <ac:picMkLst>
            <pc:docMk/>
            <pc:sldMk cId="115305878" sldId="282"/>
            <ac:picMk id="3" creationId="{926DFF50-3A54-4377-9343-318DDAE56267}"/>
          </ac:picMkLst>
        </pc:picChg>
        <pc:picChg chg="mod">
          <ac:chgData name="Palaniappan Shanthal /CICTP" userId="91c10b70-c855-4260-99ef-0b14db4bd729" providerId="ADAL" clId="{2A71D235-9568-48DD-ADA7-222C4014DE28}" dt="2022-01-05T05:59:41.894" v="215" actId="1076"/>
          <ac:picMkLst>
            <pc:docMk/>
            <pc:sldMk cId="115305878" sldId="282"/>
            <ac:picMk id="4" creationId="{306EA5F2-118C-4A2C-A5A4-9F832F087CBD}"/>
          </ac:picMkLst>
        </pc:picChg>
      </pc:sldChg>
    </pc:docChg>
  </pc:docChgLst>
  <pc:docChgLst>
    <pc:chgData name="Palaniappan Shanthal /DS" userId="S::s10222337@connect.np.edu.sg::91c10b70-c855-4260-99ef-0b14db4bd729" providerId="AD" clId="Web-{DDBF62EB-2E5D-41C1-8B24-74794DB30334}"/>
    <pc:docChg chg="addSld delSld modSld sldOrd addMainMaster delMainMaster">
      <pc:chgData name="Palaniappan Shanthal /DS" userId="S::s10222337@connect.np.edu.sg::91c10b70-c855-4260-99ef-0b14db4bd729" providerId="AD" clId="Web-{DDBF62EB-2E5D-41C1-8B24-74794DB30334}" dt="2022-01-12T07:12:31.074" v="231"/>
      <pc:docMkLst>
        <pc:docMk/>
      </pc:docMkLst>
      <pc:sldChg chg="addSp delSp modSp mod setBg modClrScheme addAnim delAnim chgLayout">
        <pc:chgData name="Palaniappan Shanthal /DS" userId="S::s10222337@connect.np.edu.sg::91c10b70-c855-4260-99ef-0b14db4bd729" providerId="AD" clId="Web-{DDBF62EB-2E5D-41C1-8B24-74794DB30334}" dt="2022-01-12T07:12:31.074" v="231"/>
        <pc:sldMkLst>
          <pc:docMk/>
          <pc:sldMk cId="0" sldId="256"/>
        </pc:sldMkLst>
        <pc:spChg chg="add del mod">
          <ac:chgData name="Palaniappan Shanthal /DS" userId="S::s10222337@connect.np.edu.sg::91c10b70-c855-4260-99ef-0b14db4bd729" providerId="AD" clId="Web-{DDBF62EB-2E5D-41C1-8B24-74794DB30334}" dt="2022-01-12T07:10:59.572" v="221"/>
          <ac:spMkLst>
            <pc:docMk/>
            <pc:sldMk cId="0" sldId="256"/>
            <ac:spMk id="2" creationId="{FD177B2F-E702-417A-B77B-8E54A44CBE11}"/>
          </ac:spMkLst>
        </pc:spChg>
        <pc:spChg chg="add mod ord">
          <ac:chgData name="Palaniappan Shanthal /DS" userId="S::s10222337@connect.np.edu.sg::91c10b70-c855-4260-99ef-0b14db4bd729" providerId="AD" clId="Web-{DDBF62EB-2E5D-41C1-8B24-74794DB30334}" dt="2022-01-12T07:12:31.074" v="230"/>
          <ac:spMkLst>
            <pc:docMk/>
            <pc:sldMk cId="0" sldId="256"/>
            <ac:spMk id="3" creationId="{C753F06E-7E71-4D43-AD7F-250445B9FE0F}"/>
          </ac:spMkLst>
        </pc:spChg>
        <pc:spChg chg="add mod">
          <ac:chgData name="Palaniappan Shanthal /DS" userId="S::s10222337@connect.np.edu.sg::91c10b70-c855-4260-99ef-0b14db4bd729" providerId="AD" clId="Web-{DDBF62EB-2E5D-41C1-8B24-74794DB30334}" dt="2022-01-12T07:12:31.074" v="230"/>
          <ac:spMkLst>
            <pc:docMk/>
            <pc:sldMk cId="0" sldId="256"/>
            <ac:spMk id="5" creationId="{6579E229-E1EE-47A7-A575-78BB81D785CF}"/>
          </ac:spMkLst>
        </pc:spChg>
        <pc:spChg chg="add del">
          <ac:chgData name="Palaniappan Shanthal /DS" userId="S::s10222337@connect.np.edu.sg::91c10b70-c855-4260-99ef-0b14db4bd729" providerId="AD" clId="Web-{DDBF62EB-2E5D-41C1-8B24-74794DB30334}" dt="2022-01-12T07:10:59.556" v="220"/>
          <ac:spMkLst>
            <pc:docMk/>
            <pc:sldMk cId="0" sldId="256"/>
            <ac:spMk id="75" creationId="{50E53EDA-3B94-4F6B-9E86-D3BB9EBB9616}"/>
          </ac:spMkLst>
        </pc:spChg>
        <pc:spChg chg="add del">
          <ac:chgData name="Palaniappan Shanthal /DS" userId="S::s10222337@connect.np.edu.sg::91c10b70-c855-4260-99ef-0b14db4bd729" providerId="AD" clId="Web-{DDBF62EB-2E5D-41C1-8B24-74794DB30334}" dt="2022-01-12T07:12:31.011" v="229"/>
          <ac:spMkLst>
            <pc:docMk/>
            <pc:sldMk cId="0" sldId="256"/>
            <ac:spMk id="82" creationId="{DE6F2CF7-0423-4CC7-90FD-1FEBA0CA5B4D}"/>
          </ac:spMkLst>
        </pc:spChg>
        <pc:spChg chg="add">
          <ac:chgData name="Palaniappan Shanthal /DS" userId="S::s10222337@connect.np.edu.sg::91c10b70-c855-4260-99ef-0b14db4bd729" providerId="AD" clId="Web-{DDBF62EB-2E5D-41C1-8B24-74794DB30334}" dt="2022-01-12T07:12:31.074" v="230"/>
          <ac:spMkLst>
            <pc:docMk/>
            <pc:sldMk cId="0" sldId="256"/>
            <ac:spMk id="84" creationId="{39213B44-68B7-47E7-B506-5C79FCF80924}"/>
          </ac:spMkLst>
        </pc:spChg>
        <pc:spChg chg="mod ord">
          <ac:chgData name="Palaniappan Shanthal /DS" userId="S::s10222337@connect.np.edu.sg::91c10b70-c855-4260-99ef-0b14db4bd729" providerId="AD" clId="Web-{DDBF62EB-2E5D-41C1-8B24-74794DB30334}" dt="2022-01-12T07:12:31.074" v="230"/>
          <ac:spMkLst>
            <pc:docMk/>
            <pc:sldMk cId="0" sldId="256"/>
            <ac:spMk id="134" creationId="{00000000-0000-0000-0000-000000000000}"/>
          </ac:spMkLst>
        </pc:spChg>
        <pc:spChg chg="add del">
          <ac:chgData name="Palaniappan Shanthal /DS" userId="S::s10222337@connect.np.edu.sg::91c10b70-c855-4260-99ef-0b14db4bd729" providerId="AD" clId="Web-{DDBF62EB-2E5D-41C1-8B24-74794DB30334}" dt="2022-01-12T07:12:31.074" v="230"/>
          <ac:spMkLst>
            <pc:docMk/>
            <pc:sldMk cId="0" sldId="256"/>
            <ac:spMk id="136" creationId="{C1709A45-C6F3-4CEE-AA0F-887FAC5CAE7D}"/>
          </ac:spMkLst>
        </pc:spChg>
        <pc:spChg chg="add">
          <ac:chgData name="Palaniappan Shanthal /DS" userId="S::s10222337@connect.np.edu.sg::91c10b70-c855-4260-99ef-0b14db4bd729" providerId="AD" clId="Web-{DDBF62EB-2E5D-41C1-8B24-74794DB30334}" dt="2022-01-12T07:12:31.074" v="230"/>
          <ac:spMkLst>
            <pc:docMk/>
            <pc:sldMk cId="0" sldId="256"/>
            <ac:spMk id="141" creationId="{F4A20210-FA90-4B6D-8D2E-1B90054E097A}"/>
          </ac:spMkLst>
        </pc:spChg>
        <pc:grpChg chg="add">
          <ac:chgData name="Palaniappan Shanthal /DS" userId="S::s10222337@connect.np.edu.sg::91c10b70-c855-4260-99ef-0b14db4bd729" providerId="AD" clId="Web-{DDBF62EB-2E5D-41C1-8B24-74794DB30334}" dt="2022-01-12T07:12:31.074" v="230"/>
          <ac:grpSpMkLst>
            <pc:docMk/>
            <pc:sldMk cId="0" sldId="256"/>
            <ac:grpSpMk id="86" creationId="{39084D60-65A6-45F8-8C17-3529E43F1C39}"/>
          </ac:grpSpMkLst>
        </pc:grpChg>
        <pc:picChg chg="add mod ord">
          <ac:chgData name="Palaniappan Shanthal /DS" userId="S::s10222337@connect.np.edu.sg::91c10b70-c855-4260-99ef-0b14db4bd729" providerId="AD" clId="Web-{DDBF62EB-2E5D-41C1-8B24-74794DB30334}" dt="2022-01-12T07:12:31.074" v="230"/>
          <ac:picMkLst>
            <pc:docMk/>
            <pc:sldMk cId="0" sldId="256"/>
            <ac:picMk id="4" creationId="{38A61A5C-847F-4676-9DE4-8839AD17AC47}"/>
          </ac:picMkLst>
        </pc:picChg>
        <pc:picChg chg="add del">
          <ac:chgData name="Palaniappan Shanthal /DS" userId="S::s10222337@connect.np.edu.sg::91c10b70-c855-4260-99ef-0b14db4bd729" providerId="AD" clId="Web-{DDBF62EB-2E5D-41C1-8B24-74794DB30334}" dt="2022-01-12T07:12:31.011" v="229"/>
          <ac:picMkLst>
            <pc:docMk/>
            <pc:sldMk cId="0" sldId="256"/>
            <ac:picMk id="78" creationId="{CBECFFDC-94DB-4DA3-94FE-22FEDDA8FA30}"/>
          </ac:picMkLst>
        </pc:picChg>
        <pc:picChg chg="add del">
          <ac:chgData name="Palaniappan Shanthal /DS" userId="S::s10222337@connect.np.edu.sg::91c10b70-c855-4260-99ef-0b14db4bd729" providerId="AD" clId="Web-{DDBF62EB-2E5D-41C1-8B24-74794DB30334}" dt="2022-01-12T07:12:31.011" v="229"/>
          <ac:picMkLst>
            <pc:docMk/>
            <pc:sldMk cId="0" sldId="256"/>
            <ac:picMk id="80" creationId="{F28C5E77-0080-4457-B42A-3E5420A7C8DC}"/>
          </ac:picMkLst>
        </pc:picChg>
        <pc:picChg chg="add">
          <ac:chgData name="Palaniappan Shanthal /DS" userId="S::s10222337@connect.np.edu.sg::91c10b70-c855-4260-99ef-0b14db4bd729" providerId="AD" clId="Web-{DDBF62EB-2E5D-41C1-8B24-74794DB30334}" dt="2022-01-12T07:12:31.074" v="230"/>
          <ac:picMkLst>
            <pc:docMk/>
            <pc:sldMk cId="0" sldId="256"/>
            <ac:picMk id="139" creationId="{CBECFFDC-94DB-4DA3-94FE-22FEDDA8FA30}"/>
          </ac:picMkLst>
        </pc:picChg>
        <pc:picChg chg="add">
          <ac:chgData name="Palaniappan Shanthal /DS" userId="S::s10222337@connect.np.edu.sg::91c10b70-c855-4260-99ef-0b14db4bd729" providerId="AD" clId="Web-{DDBF62EB-2E5D-41C1-8B24-74794DB30334}" dt="2022-01-12T07:12:31.074" v="230"/>
          <ac:picMkLst>
            <pc:docMk/>
            <pc:sldMk cId="0" sldId="256"/>
            <ac:picMk id="140" creationId="{545F67A4-7428-47F3-AE14-8CA43D976E11}"/>
          </ac:picMkLst>
        </pc:picChg>
        <pc:cxnChg chg="add del">
          <ac:chgData name="Palaniappan Shanthal /DS" userId="S::s10222337@connect.np.edu.sg::91c10b70-c855-4260-99ef-0b14db4bd729" providerId="AD" clId="Web-{DDBF62EB-2E5D-41C1-8B24-74794DB30334}" dt="2022-01-12T07:10:59.556" v="220"/>
          <ac:cxnSpMkLst>
            <pc:docMk/>
            <pc:sldMk cId="0" sldId="256"/>
            <ac:cxnSpMk id="77" creationId="{30EFD79F-7790-479B-B7DB-BD0D8C101DDD}"/>
          </ac:cxnSpMkLst>
        </pc:cxnChg>
        <pc:cxnChg chg="add del">
          <ac:chgData name="Palaniappan Shanthal /DS" userId="S::s10222337@connect.np.edu.sg::91c10b70-c855-4260-99ef-0b14db4bd729" providerId="AD" clId="Web-{DDBF62EB-2E5D-41C1-8B24-74794DB30334}" dt="2022-01-12T07:12:31.074" v="230"/>
          <ac:cxnSpMkLst>
            <pc:docMk/>
            <pc:sldMk cId="0" sldId="256"/>
            <ac:cxnSpMk id="137" creationId="{26E963D7-0A73-484A-B8A2-DDBFEA123C2F}"/>
          </ac:cxnSpMkLst>
        </pc:cxn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0" sldId="257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0" sldId="257"/>
            <ac:spMk id="140" creationId="{00000000-0000-0000-0000-000000000000}"/>
          </ac:spMkLst>
        </pc:spChg>
      </pc:sldChg>
      <pc:sldChg chg="delSp del">
        <pc:chgData name="Palaniappan Shanthal /DS" userId="S::s10222337@connect.np.edu.sg::91c10b70-c855-4260-99ef-0b14db4bd729" providerId="AD" clId="Web-{DDBF62EB-2E5D-41C1-8B24-74794DB30334}" dt="2022-01-12T05:33:28.332" v="26"/>
        <pc:sldMkLst>
          <pc:docMk/>
          <pc:sldMk cId="0" sldId="261"/>
        </pc:sldMkLst>
        <pc:picChg chg="del">
          <ac:chgData name="Palaniappan Shanthal /DS" userId="S::s10222337@connect.np.edu.sg::91c10b70-c855-4260-99ef-0b14db4bd729" providerId="AD" clId="Web-{DDBF62EB-2E5D-41C1-8B24-74794DB30334}" dt="2022-01-12T05:33:24.848" v="25"/>
          <ac:picMkLst>
            <pc:docMk/>
            <pc:sldMk cId="0" sldId="261"/>
            <ac:picMk id="2" creationId="{51AB71C3-86F4-4C07-90CE-3D8CF992D9F6}"/>
          </ac:picMkLst>
        </pc:pic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0" sldId="262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0" sldId="262"/>
            <ac:spMk id="175" creationId="{00000000-0000-0000-0000-000000000000}"/>
          </ac:spMkLst>
        </pc:spChg>
      </pc:sldChg>
      <pc:sldChg chg="addSp modSp mod or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0" sldId="268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0" sldId="268"/>
            <ac:spMk id="217" creationId="{00000000-0000-0000-0000-000000000000}"/>
          </ac:spMkLst>
        </pc:spChg>
        <pc:picChg chg="mod">
          <ac:chgData name="Palaniappan Shanthal /DS" userId="S::s10222337@connect.np.edu.sg::91c10b70-c855-4260-99ef-0b14db4bd729" providerId="AD" clId="Web-{DDBF62EB-2E5D-41C1-8B24-74794DB30334}" dt="2022-01-12T05:58:08.081" v="78" actId="1076"/>
          <ac:picMkLst>
            <pc:docMk/>
            <pc:sldMk cId="0" sldId="268"/>
            <ac:picMk id="2" creationId="{72AC0B24-0C9C-4FEC-9A7E-AFFAC15A8B23}"/>
          </ac:picMkLst>
        </pc:picChg>
        <pc:picChg chg="add mod">
          <ac:chgData name="Palaniappan Shanthal /DS" userId="S::s10222337@connect.np.edu.sg::91c10b70-c855-4260-99ef-0b14db4bd729" providerId="AD" clId="Web-{DDBF62EB-2E5D-41C1-8B24-74794DB30334}" dt="2022-01-12T05:58:10.471" v="79" actId="1076"/>
          <ac:picMkLst>
            <pc:docMk/>
            <pc:sldMk cId="0" sldId="268"/>
            <ac:picMk id="3" creationId="{743CCA8E-B02B-4304-9B80-B2232EDFB166}"/>
          </ac:picMkLst>
        </pc:picChg>
      </pc:sldChg>
      <pc:sldChg chg="del">
        <pc:chgData name="Palaniappan Shanthal /DS" userId="S::s10222337@connect.np.edu.sg::91c10b70-c855-4260-99ef-0b14db4bd729" providerId="AD" clId="Web-{DDBF62EB-2E5D-41C1-8B24-74794DB30334}" dt="2022-01-12T05:25:41.386" v="0"/>
        <pc:sldMkLst>
          <pc:docMk/>
          <pc:sldMk cId="0" sldId="269"/>
        </pc:sldMkLst>
      </pc:sldChg>
      <pc:sldChg chg="modSp del">
        <pc:chgData name="Palaniappan Shanthal /DS" userId="S::s10222337@connect.np.edu.sg::91c10b70-c855-4260-99ef-0b14db4bd729" providerId="AD" clId="Web-{DDBF62EB-2E5D-41C1-8B24-74794DB30334}" dt="2022-01-12T05:26:30.511" v="11"/>
        <pc:sldMkLst>
          <pc:docMk/>
          <pc:sldMk cId="0" sldId="270"/>
        </pc:sldMkLst>
        <pc:picChg chg="mod">
          <ac:chgData name="Palaniappan Shanthal /DS" userId="S::s10222337@connect.np.edu.sg::91c10b70-c855-4260-99ef-0b14db4bd729" providerId="AD" clId="Web-{DDBF62EB-2E5D-41C1-8B24-74794DB30334}" dt="2022-01-12T05:26:11.730" v="5" actId="1076"/>
          <ac:picMkLst>
            <pc:docMk/>
            <pc:sldMk cId="0" sldId="270"/>
            <ac:picMk id="2" creationId="{969F2C59-42E5-4ABD-A3D9-02391BA05744}"/>
          </ac:picMkLst>
        </pc:picChg>
      </pc:sldChg>
      <pc:sldChg chg="addSp delSp 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0" sldId="271"/>
        </pc:sldMkLst>
        <pc:spChg chg="del mod">
          <ac:chgData name="Palaniappan Shanthal /DS" userId="S::s10222337@connect.np.edu.sg::91c10b70-c855-4260-99ef-0b14db4bd729" providerId="AD" clId="Web-{DDBF62EB-2E5D-41C1-8B24-74794DB30334}" dt="2022-01-12T05:28:35.608" v="18"/>
          <ac:spMkLst>
            <pc:docMk/>
            <pc:sldMk cId="0" sldId="271"/>
            <ac:spMk id="239" creationId="{00000000-0000-0000-0000-000000000000}"/>
          </ac:spMkLst>
        </pc:spChg>
        <pc:picChg chg="mod">
          <ac:chgData name="Palaniappan Shanthal /DS" userId="S::s10222337@connect.np.edu.sg::91c10b70-c855-4260-99ef-0b14db4bd729" providerId="AD" clId="Web-{DDBF62EB-2E5D-41C1-8B24-74794DB30334}" dt="2022-01-12T05:27:02.340" v="14" actId="1076"/>
          <ac:picMkLst>
            <pc:docMk/>
            <pc:sldMk cId="0" sldId="271"/>
            <ac:picMk id="2" creationId="{5ACB2056-8A62-4C8E-AC08-B976CF3AA18F}"/>
          </ac:picMkLst>
        </pc:picChg>
        <pc:picChg chg="add mod">
          <ac:chgData name="Palaniappan Shanthal /DS" userId="S::s10222337@connect.np.edu.sg::91c10b70-c855-4260-99ef-0b14db4bd729" providerId="AD" clId="Web-{DDBF62EB-2E5D-41C1-8B24-74794DB30334}" dt="2022-01-12T05:27:05.200" v="15" actId="1076"/>
          <ac:picMkLst>
            <pc:docMk/>
            <pc:sldMk cId="0" sldId="271"/>
            <ac:picMk id="3" creationId="{8642467E-D1A1-4BA0-8DA4-94A75E965C2D}"/>
          </ac:picMkLst>
        </pc:picChg>
      </pc:sldChg>
      <pc:sldChg chg="add del">
        <pc:chgData name="Palaniappan Shanthal /DS" userId="S::s10222337@connect.np.edu.sg::91c10b70-c855-4260-99ef-0b14db4bd729" providerId="AD" clId="Web-{DDBF62EB-2E5D-41C1-8B24-74794DB30334}" dt="2022-01-12T05:26:06.449" v="4"/>
        <pc:sldMkLst>
          <pc:docMk/>
          <pc:sldMk cId="0" sldId="272"/>
        </pc:sldMkLst>
      </pc:sldChg>
      <pc:sldChg chg="addSp 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0" sldId="273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0" sldId="273"/>
            <ac:spMk id="253" creationId="{00000000-0000-0000-0000-000000000000}"/>
          </ac:spMkLst>
        </pc:spChg>
        <pc:picChg chg="mod">
          <ac:chgData name="Palaniappan Shanthal /DS" userId="S::s10222337@connect.np.edu.sg::91c10b70-c855-4260-99ef-0b14db4bd729" providerId="AD" clId="Web-{DDBF62EB-2E5D-41C1-8B24-74794DB30334}" dt="2022-01-12T05:32:58.207" v="19" actId="1076"/>
          <ac:picMkLst>
            <pc:docMk/>
            <pc:sldMk cId="0" sldId="273"/>
            <ac:picMk id="2" creationId="{E77EBC9E-994B-4540-B42E-BF173E3753B3}"/>
          </ac:picMkLst>
        </pc:picChg>
        <pc:picChg chg="add mod">
          <ac:chgData name="Palaniappan Shanthal /DS" userId="S::s10222337@connect.np.edu.sg::91c10b70-c855-4260-99ef-0b14db4bd729" providerId="AD" clId="Web-{DDBF62EB-2E5D-41C1-8B24-74794DB30334}" dt="2022-01-12T05:33:16.035" v="24" actId="14100"/>
          <ac:picMkLst>
            <pc:docMk/>
            <pc:sldMk cId="0" sldId="273"/>
            <ac:picMk id="3" creationId="{7ECE9984-CB9C-4592-B463-48B6DFA2FC6E}"/>
          </ac:picMkLst>
        </pc:picChg>
      </pc:sldChg>
      <pc:sldChg chg="addSp 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0" sldId="274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0" sldId="274"/>
            <ac:spMk id="260" creationId="{00000000-0000-0000-0000-000000000000}"/>
          </ac:spMkLst>
        </pc:spChg>
        <pc:picChg chg="add mod">
          <ac:chgData name="Palaniappan Shanthal /DS" userId="S::s10222337@connect.np.edu.sg::91c10b70-c855-4260-99ef-0b14db4bd729" providerId="AD" clId="Web-{DDBF62EB-2E5D-41C1-8B24-74794DB30334}" dt="2022-01-12T05:34:13.911" v="36" actId="14100"/>
          <ac:picMkLst>
            <pc:docMk/>
            <pc:sldMk cId="0" sldId="274"/>
            <ac:picMk id="2" creationId="{187F1C7D-4E49-4D84-A6D1-983F6FDC179A}"/>
          </ac:picMkLst>
        </pc:picChg>
        <pc:picChg chg="mod">
          <ac:chgData name="Palaniappan Shanthal /DS" userId="S::s10222337@connect.np.edu.sg::91c10b70-c855-4260-99ef-0b14db4bd729" providerId="AD" clId="Web-{DDBF62EB-2E5D-41C1-8B24-74794DB30334}" dt="2022-01-12T05:34:09.739" v="35" actId="14100"/>
          <ac:picMkLst>
            <pc:docMk/>
            <pc:sldMk cId="0" sldId="274"/>
            <ac:picMk id="3" creationId="{5375EA3B-3B67-47CE-86A2-8A44C5396676}"/>
          </ac:picMkLst>
        </pc:picChg>
      </pc:sldChg>
      <pc:sldChg chg="del">
        <pc:chgData name="Palaniappan Shanthal /DS" userId="S::s10222337@connect.np.edu.sg::91c10b70-c855-4260-99ef-0b14db4bd729" providerId="AD" clId="Web-{DDBF62EB-2E5D-41C1-8B24-74794DB30334}" dt="2022-01-12T05:33:59.552" v="32"/>
        <pc:sldMkLst>
          <pc:docMk/>
          <pc:sldMk cId="0" sldId="275"/>
        </pc:sldMkLst>
      </pc:sldChg>
      <pc:sldChg chg="addSp delSp 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1222006563" sldId="276"/>
        </pc:sldMkLst>
        <pc:spChg chg="mod">
          <ac:chgData name="Palaniappan Shanthal /DS" userId="S::s10222337@connect.np.edu.sg::91c10b70-c855-4260-99ef-0b14db4bd729" providerId="AD" clId="Web-{DDBF62EB-2E5D-41C1-8B24-74794DB30334}" dt="2022-01-12T06:22:55.798" v="147" actId="1076"/>
          <ac:spMkLst>
            <pc:docMk/>
            <pc:sldMk cId="1222006563" sldId="276"/>
            <ac:spMk id="2" creationId="{FA62206C-A691-4EC2-BFDE-889AC9D845AB}"/>
          </ac:spMkLst>
        </pc:spChg>
        <pc:spChg chg="add del mod">
          <ac:chgData name="Palaniappan Shanthal /DS" userId="S::s10222337@connect.np.edu.sg::91c10b70-c855-4260-99ef-0b14db4bd729" providerId="AD" clId="Web-{DDBF62EB-2E5D-41C1-8B24-74794DB30334}" dt="2022-01-12T06:54:01.847" v="178"/>
          <ac:spMkLst>
            <pc:docMk/>
            <pc:sldMk cId="1222006563" sldId="276"/>
            <ac:spMk id="3" creationId="{3C6B35D5-F09B-475F-BAEC-5C6465EA122D}"/>
          </ac:spMkLst>
        </pc:spChg>
        <pc:spChg chg="add mod">
          <ac:chgData name="Palaniappan Shanthal /DS" userId="S::s10222337@connect.np.edu.sg::91c10b70-c855-4260-99ef-0b14db4bd729" providerId="AD" clId="Web-{DDBF62EB-2E5D-41C1-8B24-74794DB30334}" dt="2022-01-12T06:56:00.162" v="214" actId="20577"/>
          <ac:spMkLst>
            <pc:docMk/>
            <pc:sldMk cId="1222006563" sldId="276"/>
            <ac:spMk id="4" creationId="{86255E8B-23E6-4730-AAC7-63A20F8734FE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1859777992" sldId="278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1859777992" sldId="278"/>
            <ac:spMk id="2" creationId="{770FC283-3F24-45F6-8F7B-EF44EC19D460}"/>
          </ac:spMkLst>
        </pc:spChg>
        <pc:spChg chg="mod">
          <ac:chgData name="Palaniappan Shanthal /DS" userId="S::s10222337@connect.np.edu.sg::91c10b70-c855-4260-99ef-0b14db4bd729" providerId="AD" clId="Web-{DDBF62EB-2E5D-41C1-8B24-74794DB30334}" dt="2022-01-12T05:36:31.398" v="56" actId="20577"/>
          <ac:spMkLst>
            <pc:docMk/>
            <pc:sldMk cId="1859777992" sldId="278"/>
            <ac:spMk id="3" creationId="{22E42F19-6C0C-401C-A272-5F65D84FA8E1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298106280" sldId="279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298106280" sldId="279"/>
            <ac:spMk id="2" creationId="{5B77CC5B-DA1D-4657-B6C7-D9D5B31C5289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68843453" sldId="281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68843453" sldId="281"/>
            <ac:spMk id="2" creationId="{5B77CC5B-DA1D-4657-B6C7-D9D5B31C5289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115305878" sldId="282"/>
        </pc:sldMkLst>
        <pc:spChg chg="mod">
          <ac:chgData name="Palaniappan Shanthal /DS" userId="S::s10222337@connect.np.edu.sg::91c10b70-c855-4260-99ef-0b14db4bd729" providerId="AD" clId="Web-{DDBF62EB-2E5D-41C1-8B24-74794DB30334}" dt="2022-01-12T06:10:09.298" v="97" actId="20577"/>
          <ac:spMkLst>
            <pc:docMk/>
            <pc:sldMk cId="115305878" sldId="282"/>
            <ac:spMk id="5" creationId="{152349CB-08CB-4809-B077-4F258AAE7870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4145954760" sldId="284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4145954760" sldId="284"/>
            <ac:spMk id="2" creationId="{8970414D-B9DD-46E1-9314-98E15E4A0605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4241798451" sldId="285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4241798451" sldId="285"/>
            <ac:spMk id="2" creationId="{BEC2CB96-A546-4AE5-8FCE-4084410E8648}"/>
          </ac:spMkLst>
        </pc:spChg>
        <pc:picChg chg="mod">
          <ac:chgData name="Palaniappan Shanthal /DS" userId="S::s10222337@connect.np.edu.sg::91c10b70-c855-4260-99ef-0b14db4bd729" providerId="AD" clId="Web-{DDBF62EB-2E5D-41C1-8B24-74794DB30334}" dt="2022-01-12T06:22:24.204" v="146" actId="14100"/>
          <ac:picMkLst>
            <pc:docMk/>
            <pc:sldMk cId="4241798451" sldId="285"/>
            <ac:picMk id="4" creationId="{F5AC4A6A-795A-4268-BCB5-FAFDD962E09D}"/>
          </ac:picMkLst>
        </pc:pic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2557823277" sldId="286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2557823277" sldId="286"/>
            <ac:spMk id="2" creationId="{670002F5-F6BE-4264-8345-6A88E3BB72C5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2338561988" sldId="287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2338561988" sldId="287"/>
            <ac:spMk id="2" creationId="{770FC283-3F24-45F6-8F7B-EF44EC19D460}"/>
          </ac:spMkLst>
        </pc:spChg>
        <pc:spChg chg="mod">
          <ac:chgData name="Palaniappan Shanthal /DS" userId="S::s10222337@connect.np.edu.sg::91c10b70-c855-4260-99ef-0b14db4bd729" providerId="AD" clId="Web-{DDBF62EB-2E5D-41C1-8B24-74794DB30334}" dt="2022-01-12T05:35:22.069" v="44" actId="20577"/>
          <ac:spMkLst>
            <pc:docMk/>
            <pc:sldMk cId="2338561988" sldId="287"/>
            <ac:spMk id="3" creationId="{22E42F19-6C0C-401C-A272-5F65D84FA8E1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4055222795" sldId="288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4055222795" sldId="288"/>
            <ac:spMk id="2" creationId="{5B77CC5B-DA1D-4657-B6C7-D9D5B31C5289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3285340573" sldId="289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3285340573" sldId="289"/>
            <ac:spMk id="2" creationId="{5CC605C7-EBBF-48E3-9BAE-2C581C242211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747174661" sldId="290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747174661" sldId="290"/>
            <ac:spMk id="140" creationId="{00000000-0000-0000-0000-000000000000}"/>
          </ac:spMkLst>
        </pc:spChg>
      </pc:sldChg>
      <pc:sldChg chg="modSp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1285720688" sldId="291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1285720688" sldId="291"/>
            <ac:spMk id="175" creationId="{00000000-0000-0000-0000-000000000000}"/>
          </ac:spMkLst>
        </pc:spChg>
      </pc:sldChg>
      <pc:sldChg chg="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739575728" sldId="292"/>
        </pc:sldMkLst>
      </pc:sldChg>
      <pc:sldChg chg="modSp new mod modClrScheme chgLayout">
        <pc:chgData name="Palaniappan Shanthal /DS" userId="S::s10222337@connect.np.edu.sg::91c10b70-c855-4260-99ef-0b14db4bd729" providerId="AD" clId="Web-{DDBF62EB-2E5D-41C1-8B24-74794DB30334}" dt="2022-01-12T07:10:09.508" v="216"/>
        <pc:sldMkLst>
          <pc:docMk/>
          <pc:sldMk cId="981807345" sldId="293"/>
        </pc:sldMkLst>
        <pc:spChg chg="mod ord">
          <ac:chgData name="Palaniappan Shanthal /DS" userId="S::s10222337@connect.np.edu.sg::91c10b70-c855-4260-99ef-0b14db4bd729" providerId="AD" clId="Web-{DDBF62EB-2E5D-41C1-8B24-74794DB30334}" dt="2022-01-12T07:10:09.508" v="216"/>
          <ac:spMkLst>
            <pc:docMk/>
            <pc:sldMk cId="981807345" sldId="293"/>
            <ac:spMk id="2" creationId="{D2302E1E-F098-436A-894B-C24D23335262}"/>
          </ac:spMkLst>
        </pc:spChg>
      </pc:sldChg>
      <pc:sldChg chg="addSp modSp new del">
        <pc:chgData name="Palaniappan Shanthal /DS" userId="S::s10222337@connect.np.edu.sg::91c10b70-c855-4260-99ef-0b14db4bd729" providerId="AD" clId="Web-{DDBF62EB-2E5D-41C1-8B24-74794DB30334}" dt="2022-01-12T05:58:12.737" v="80"/>
        <pc:sldMkLst>
          <pc:docMk/>
          <pc:sldMk cId="1528862407" sldId="293"/>
        </pc:sldMkLst>
        <pc:spChg chg="mod">
          <ac:chgData name="Palaniappan Shanthal /DS" userId="S::s10222337@connect.np.edu.sg::91c10b70-c855-4260-99ef-0b14db4bd729" providerId="AD" clId="Web-{DDBF62EB-2E5D-41C1-8B24-74794DB30334}" dt="2022-01-12T05:52:07.230" v="73" actId="20577"/>
          <ac:spMkLst>
            <pc:docMk/>
            <pc:sldMk cId="1528862407" sldId="293"/>
            <ac:spMk id="2" creationId="{A71F0303-6F7C-4AE3-83D3-5CD182895748}"/>
          </ac:spMkLst>
        </pc:spChg>
        <pc:picChg chg="add mod">
          <ac:chgData name="Palaniappan Shanthal /DS" userId="S::s10222337@connect.np.edu.sg::91c10b70-c855-4260-99ef-0b14db4bd729" providerId="AD" clId="Web-{DDBF62EB-2E5D-41C1-8B24-74794DB30334}" dt="2022-01-12T05:53:22.247" v="76" actId="1076"/>
          <ac:picMkLst>
            <pc:docMk/>
            <pc:sldMk cId="1528862407" sldId="293"/>
            <ac:picMk id="4" creationId="{3E5E9113-75BD-43D7-B580-46D76B4DB0F1}"/>
          </ac:picMkLst>
        </pc:picChg>
      </pc:sldChg>
      <pc:sldMasterChg chg="del delSldLayout">
        <pc:chgData name="Palaniappan Shanthal /DS" userId="S::s10222337@connect.np.edu.sg::91c10b70-c855-4260-99ef-0b14db4bd729" providerId="AD" clId="Web-{DDBF62EB-2E5D-41C1-8B24-74794DB30334}" dt="2022-01-12T07:10:09.508" v="216"/>
        <pc:sldMasterMkLst>
          <pc:docMk/>
          <pc:sldMasterMk cId="0" sldId="2147483659"/>
        </pc:sldMasterMkLst>
        <pc:sldLayoutChg chg="del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0" sldId="2147483659"/>
            <pc:sldLayoutMk cId="0" sldId="2147483656"/>
          </pc:sldLayoutMkLst>
        </pc:sldLayoutChg>
        <pc:sldLayoutChg chg="del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add addSldLayout modSldLayout">
        <pc:chgData name="Palaniappan Shanthal /DS" userId="S::s10222337@connect.np.edu.sg::91c10b70-c855-4260-99ef-0b14db4bd729" providerId="AD" clId="Web-{DDBF62EB-2E5D-41C1-8B24-74794DB30334}" dt="2022-01-12T07:10:09.508" v="216"/>
        <pc:sldMasterMkLst>
          <pc:docMk/>
          <pc:sldMasterMk cId="3634113634" sldId="2147483660"/>
        </pc:sldMasterMkLst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3509569210" sldId="2147483661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255949791" sldId="2147483662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1367476230" sldId="2147483663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852964872" sldId="2147483664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1200331415" sldId="2147483665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1583589599" sldId="2147483666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1773610555" sldId="2147483667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2527092461" sldId="2147483668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2598831208" sldId="2147483669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2330899416" sldId="2147483670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2067300651" sldId="2147483671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1145797448" sldId="2147483672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3375766635" sldId="2147483673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597956605" sldId="2147483674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1609841945" sldId="2147483675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1237430535" sldId="2147483676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1603807052" sldId="2147483677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1030168361" sldId="2147483678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3053601849" sldId="2147483679"/>
          </pc:sldLayoutMkLst>
        </pc:sldLayoutChg>
        <pc:sldLayoutChg chg="add mod replId">
          <pc:chgData name="Palaniappan Shanthal /DS" userId="S::s10222337@connect.np.edu.sg::91c10b70-c855-4260-99ef-0b14db4bd729" providerId="AD" clId="Web-{DDBF62EB-2E5D-41C1-8B24-74794DB30334}" dt="2022-01-12T07:10:09.508" v="216"/>
          <pc:sldLayoutMkLst>
            <pc:docMk/>
            <pc:sldMasterMk cId="3634113634" sldId="2147483660"/>
            <pc:sldLayoutMk cId="2418803769" sldId="2147483680"/>
          </pc:sldLayoutMkLst>
        </pc:sldLayoutChg>
      </pc:sldMasterChg>
    </pc:docChg>
  </pc:docChgLst>
  <pc:docChgLst>
    <pc:chgData name="Lee Yu Yee Dominic /CSF" userId="S::s10222894@connect.np.edu.sg::59ddad63-47f1-4317-b088-d34171f6460d" providerId="AD" clId="Web-{511E7870-C8E9-431A-886A-D51C88AE3D79}"/>
    <pc:docChg chg="modSld">
      <pc:chgData name="Lee Yu Yee Dominic /CSF" userId="S::s10222894@connect.np.edu.sg::59ddad63-47f1-4317-b088-d34171f6460d" providerId="AD" clId="Web-{511E7870-C8E9-431A-886A-D51C88AE3D79}" dt="2022-01-05T05:06:15.523" v="12" actId="20577"/>
      <pc:docMkLst>
        <pc:docMk/>
      </pc:docMkLst>
      <pc:sldChg chg="modSp">
        <pc:chgData name="Lee Yu Yee Dominic /CSF" userId="S::s10222894@connect.np.edu.sg::59ddad63-47f1-4317-b088-d34171f6460d" providerId="AD" clId="Web-{511E7870-C8E9-431A-886A-D51C88AE3D79}" dt="2022-01-05T05:06:15.523" v="12" actId="20577"/>
        <pc:sldMkLst>
          <pc:docMk/>
          <pc:sldMk cId="0" sldId="256"/>
        </pc:sldMkLst>
        <pc:spChg chg="mod">
          <ac:chgData name="Lee Yu Yee Dominic /CSF" userId="S::s10222894@connect.np.edu.sg::59ddad63-47f1-4317-b088-d34171f6460d" providerId="AD" clId="Web-{511E7870-C8E9-431A-886A-D51C88AE3D79}" dt="2022-01-05T05:06:15.523" v="12" actId="20577"/>
          <ac:spMkLst>
            <pc:docMk/>
            <pc:sldMk cId="0" sldId="256"/>
            <ac:spMk id="135" creationId="{00000000-0000-0000-0000-000000000000}"/>
          </ac:spMkLst>
        </pc:spChg>
      </pc:sldChg>
    </pc:docChg>
  </pc:docChgLst>
  <pc:docChgLst>
    <pc:chgData name="Lee Yu Yee Dominic /CSF" userId="S::s10222894@connect.np.edu.sg::59ddad63-47f1-4317-b088-d34171f6460d" providerId="AD" clId="Web-{9467B795-D8D0-434D-9B04-E4656BD2F1D2}"/>
    <pc:docChg chg="addSld modSld sldOrd">
      <pc:chgData name="Lee Yu Yee Dominic /CSF" userId="S::s10222894@connect.np.edu.sg::59ddad63-47f1-4317-b088-d34171f6460d" providerId="AD" clId="Web-{9467B795-D8D0-434D-9B04-E4656BD2F1D2}" dt="2022-01-11T15:30:20.354" v="636" actId="20577"/>
      <pc:docMkLst>
        <pc:docMk/>
      </pc:docMkLst>
      <pc:sldChg chg="modSp">
        <pc:chgData name="Lee Yu Yee Dominic /CSF" userId="S::s10222894@connect.np.edu.sg::59ddad63-47f1-4317-b088-d34171f6460d" providerId="AD" clId="Web-{9467B795-D8D0-434D-9B04-E4656BD2F1D2}" dt="2022-01-11T15:28:03.755" v="524" actId="1076"/>
        <pc:sldMkLst>
          <pc:docMk/>
          <pc:sldMk cId="1859777992" sldId="278"/>
        </pc:sldMkLst>
        <pc:spChg chg="mod">
          <ac:chgData name="Lee Yu Yee Dominic /CSF" userId="S::s10222894@connect.np.edu.sg::59ddad63-47f1-4317-b088-d34171f6460d" providerId="AD" clId="Web-{9467B795-D8D0-434D-9B04-E4656BD2F1D2}" dt="2022-01-11T15:28:03.755" v="524" actId="1076"/>
          <ac:spMkLst>
            <pc:docMk/>
            <pc:sldMk cId="1859777992" sldId="278"/>
            <ac:spMk id="2" creationId="{770FC283-3F24-45F6-8F7B-EF44EC19D460}"/>
          </ac:spMkLst>
        </pc:spChg>
        <pc:spChg chg="mod">
          <ac:chgData name="Lee Yu Yee Dominic /CSF" userId="S::s10222894@connect.np.edu.sg::59ddad63-47f1-4317-b088-d34171f6460d" providerId="AD" clId="Web-{9467B795-D8D0-434D-9B04-E4656BD2F1D2}" dt="2022-01-11T12:36:47.174" v="6" actId="20577"/>
          <ac:spMkLst>
            <pc:docMk/>
            <pc:sldMk cId="1859777992" sldId="278"/>
            <ac:spMk id="3" creationId="{22E42F19-6C0C-401C-A272-5F65D84FA8E1}"/>
          </ac:spMkLst>
        </pc:spChg>
      </pc:sldChg>
      <pc:sldChg chg="modSp">
        <pc:chgData name="Lee Yu Yee Dominic /CSF" userId="S::s10222894@connect.np.edu.sg::59ddad63-47f1-4317-b088-d34171f6460d" providerId="AD" clId="Web-{9467B795-D8D0-434D-9B04-E4656BD2F1D2}" dt="2022-01-11T15:30:20.354" v="636" actId="20577"/>
        <pc:sldMkLst>
          <pc:docMk/>
          <pc:sldMk cId="298106280" sldId="279"/>
        </pc:sldMkLst>
        <pc:spChg chg="mod">
          <ac:chgData name="Lee Yu Yee Dominic /CSF" userId="S::s10222894@connect.np.edu.sg::59ddad63-47f1-4317-b088-d34171f6460d" providerId="AD" clId="Web-{9467B795-D8D0-434D-9B04-E4656BD2F1D2}" dt="2022-01-11T15:30:20.354" v="636" actId="20577"/>
          <ac:spMkLst>
            <pc:docMk/>
            <pc:sldMk cId="298106280" sldId="279"/>
            <ac:spMk id="4" creationId="{8EDED74B-929F-4BAB-AD36-FD6054DFB9F1}"/>
          </ac:spMkLst>
        </pc:spChg>
      </pc:sldChg>
      <pc:sldChg chg="modSp">
        <pc:chgData name="Lee Yu Yee Dominic /CSF" userId="S::s10222894@connect.np.edu.sg::59ddad63-47f1-4317-b088-d34171f6460d" providerId="AD" clId="Web-{9467B795-D8D0-434D-9B04-E4656BD2F1D2}" dt="2022-01-11T15:28:23.052" v="536" actId="20577"/>
        <pc:sldMkLst>
          <pc:docMk/>
          <pc:sldMk cId="4096576573" sldId="280"/>
        </pc:sldMkLst>
        <pc:spChg chg="mod">
          <ac:chgData name="Lee Yu Yee Dominic /CSF" userId="S::s10222894@connect.np.edu.sg::59ddad63-47f1-4317-b088-d34171f6460d" providerId="AD" clId="Web-{9467B795-D8D0-434D-9B04-E4656BD2F1D2}" dt="2022-01-11T15:27:45.832" v="521" actId="1076"/>
          <ac:spMkLst>
            <pc:docMk/>
            <pc:sldMk cId="4096576573" sldId="280"/>
            <ac:spMk id="2" creationId="{8970414D-B9DD-46E1-9314-98E15E4A0605}"/>
          </ac:spMkLst>
        </pc:spChg>
        <pc:spChg chg="mod">
          <ac:chgData name="Lee Yu Yee Dominic /CSF" userId="S::s10222894@connect.np.edu.sg::59ddad63-47f1-4317-b088-d34171f6460d" providerId="AD" clId="Web-{9467B795-D8D0-434D-9B04-E4656BD2F1D2}" dt="2022-01-11T15:28:23.052" v="536" actId="20577"/>
          <ac:spMkLst>
            <pc:docMk/>
            <pc:sldMk cId="4096576573" sldId="280"/>
            <ac:spMk id="3" creationId="{4C307455-2459-4EF0-A409-65519039F18C}"/>
          </ac:spMkLst>
        </pc:spChg>
      </pc:sldChg>
      <pc:sldChg chg="modSp">
        <pc:chgData name="Lee Yu Yee Dominic /CSF" userId="S::s10222894@connect.np.edu.sg::59ddad63-47f1-4317-b088-d34171f6460d" providerId="AD" clId="Web-{9467B795-D8D0-434D-9B04-E4656BD2F1D2}" dt="2022-01-11T15:23:54.760" v="197" actId="1076"/>
        <pc:sldMkLst>
          <pc:docMk/>
          <pc:sldMk cId="68843453" sldId="281"/>
        </pc:sldMkLst>
        <pc:spChg chg="mod">
          <ac:chgData name="Lee Yu Yee Dominic /CSF" userId="S::s10222894@connect.np.edu.sg::59ddad63-47f1-4317-b088-d34171f6460d" providerId="AD" clId="Web-{9467B795-D8D0-434D-9B04-E4656BD2F1D2}" dt="2022-01-11T15:23:54.682" v="196" actId="1076"/>
          <ac:spMkLst>
            <pc:docMk/>
            <pc:sldMk cId="68843453" sldId="281"/>
            <ac:spMk id="2" creationId="{5B77CC5B-DA1D-4657-B6C7-D9D5B31C5289}"/>
          </ac:spMkLst>
        </pc:spChg>
        <pc:spChg chg="mod">
          <ac:chgData name="Lee Yu Yee Dominic /CSF" userId="S::s10222894@connect.np.edu.sg::59ddad63-47f1-4317-b088-d34171f6460d" providerId="AD" clId="Web-{9467B795-D8D0-434D-9B04-E4656BD2F1D2}" dt="2022-01-11T15:23:54.760" v="197" actId="1076"/>
          <ac:spMkLst>
            <pc:docMk/>
            <pc:sldMk cId="68843453" sldId="281"/>
            <ac:spMk id="3" creationId="{6C68C2CF-94BD-49D2-8FE9-0FC76406A175}"/>
          </ac:spMkLst>
        </pc:spChg>
      </pc:sldChg>
      <pc:sldChg chg="modSp">
        <pc:chgData name="Lee Yu Yee Dominic /CSF" userId="S::s10222894@connect.np.edu.sg::59ddad63-47f1-4317-b088-d34171f6460d" providerId="AD" clId="Web-{9467B795-D8D0-434D-9B04-E4656BD2F1D2}" dt="2022-01-11T15:27:30.269" v="369" actId="1076"/>
        <pc:sldMkLst>
          <pc:docMk/>
          <pc:sldMk cId="4145954760" sldId="284"/>
        </pc:sldMkLst>
        <pc:spChg chg="mod">
          <ac:chgData name="Lee Yu Yee Dominic /CSF" userId="S::s10222894@connect.np.edu.sg::59ddad63-47f1-4317-b088-d34171f6460d" providerId="AD" clId="Web-{9467B795-D8D0-434D-9B04-E4656BD2F1D2}" dt="2022-01-11T15:22:57.665" v="166" actId="14100"/>
          <ac:spMkLst>
            <pc:docMk/>
            <pc:sldMk cId="4145954760" sldId="284"/>
            <ac:spMk id="2" creationId="{8970414D-B9DD-46E1-9314-98E15E4A0605}"/>
          </ac:spMkLst>
        </pc:spChg>
        <pc:spChg chg="mod">
          <ac:chgData name="Lee Yu Yee Dominic /CSF" userId="S::s10222894@connect.np.edu.sg::59ddad63-47f1-4317-b088-d34171f6460d" providerId="AD" clId="Web-{9467B795-D8D0-434D-9B04-E4656BD2F1D2}" dt="2022-01-11T15:27:30.269" v="369" actId="1076"/>
          <ac:spMkLst>
            <pc:docMk/>
            <pc:sldMk cId="4145954760" sldId="284"/>
            <ac:spMk id="3" creationId="{4C307455-2459-4EF0-A409-65519039F18C}"/>
          </ac:spMkLst>
        </pc:spChg>
      </pc:sldChg>
      <pc:sldChg chg="modSp">
        <pc:chgData name="Lee Yu Yee Dominic /CSF" userId="S::s10222894@connect.np.edu.sg::59ddad63-47f1-4317-b088-d34171f6460d" providerId="AD" clId="Web-{9467B795-D8D0-434D-9B04-E4656BD2F1D2}" dt="2022-01-11T12:36:21.705" v="0" actId="1076"/>
        <pc:sldMkLst>
          <pc:docMk/>
          <pc:sldMk cId="2557823277" sldId="286"/>
        </pc:sldMkLst>
        <pc:spChg chg="mod">
          <ac:chgData name="Lee Yu Yee Dominic /CSF" userId="S::s10222894@connect.np.edu.sg::59ddad63-47f1-4317-b088-d34171f6460d" providerId="AD" clId="Web-{9467B795-D8D0-434D-9B04-E4656BD2F1D2}" dt="2022-01-11T12:36:21.705" v="0" actId="1076"/>
          <ac:spMkLst>
            <pc:docMk/>
            <pc:sldMk cId="2557823277" sldId="286"/>
            <ac:spMk id="2" creationId="{670002F5-F6BE-4264-8345-6A88E3BB72C5}"/>
          </ac:spMkLst>
        </pc:spChg>
      </pc:sldChg>
      <pc:sldChg chg="modSp add ord replId">
        <pc:chgData name="Lee Yu Yee Dominic /CSF" userId="S::s10222894@connect.np.edu.sg::59ddad63-47f1-4317-b088-d34171f6460d" providerId="AD" clId="Web-{9467B795-D8D0-434D-9B04-E4656BD2F1D2}" dt="2022-01-11T15:27:57.335" v="523" actId="20577"/>
        <pc:sldMkLst>
          <pc:docMk/>
          <pc:sldMk cId="2338561988" sldId="287"/>
        </pc:sldMkLst>
        <pc:spChg chg="mod">
          <ac:chgData name="Lee Yu Yee Dominic /CSF" userId="S::s10222894@connect.np.edu.sg::59ddad63-47f1-4317-b088-d34171f6460d" providerId="AD" clId="Web-{9467B795-D8D0-434D-9B04-E4656BD2F1D2}" dt="2022-01-11T15:27:57.335" v="523" actId="20577"/>
          <ac:spMkLst>
            <pc:docMk/>
            <pc:sldMk cId="2338561988" sldId="287"/>
            <ac:spMk id="2" creationId="{770FC283-3F24-45F6-8F7B-EF44EC19D460}"/>
          </ac:spMkLst>
        </pc:spChg>
        <pc:spChg chg="mod">
          <ac:chgData name="Lee Yu Yee Dominic /CSF" userId="S::s10222894@connect.np.edu.sg::59ddad63-47f1-4317-b088-d34171f6460d" providerId="AD" clId="Web-{9467B795-D8D0-434D-9B04-E4656BD2F1D2}" dt="2022-01-11T15:15:52.959" v="18" actId="20577"/>
          <ac:spMkLst>
            <pc:docMk/>
            <pc:sldMk cId="2338561988" sldId="287"/>
            <ac:spMk id="3" creationId="{22E42F19-6C0C-401C-A272-5F65D84FA8E1}"/>
          </ac:spMkLst>
        </pc:spChg>
      </pc:sldChg>
    </pc:docChg>
  </pc:docChgLst>
  <pc:docChgLst>
    <pc:chgData name="Palaniappan Shanthal /DS" userId="91c10b70-c855-4260-99ef-0b14db4bd729" providerId="ADAL" clId="{2A71D235-9568-48DD-ADA7-222C4014DE28}"/>
    <pc:docChg chg="custSel addSld delSld modSld modMainMaster">
      <pc:chgData name="Palaniappan Shanthal /DS" userId="91c10b70-c855-4260-99ef-0b14db4bd729" providerId="ADAL" clId="{2A71D235-9568-48DD-ADA7-222C4014DE28}" dt="2022-01-19T03:31:05.514" v="149" actId="1076"/>
      <pc:docMkLst>
        <pc:docMk/>
      </pc:docMkLst>
      <pc:sldChg chg="delSp modAnim delDesignElem">
        <pc:chgData name="Palaniappan Shanthal /DS" userId="91c10b70-c855-4260-99ef-0b14db4bd729" providerId="ADAL" clId="{2A71D235-9568-48DD-ADA7-222C4014DE28}" dt="2022-01-19T03:08:28.382" v="66"/>
        <pc:sldMkLst>
          <pc:docMk/>
          <pc:sldMk cId="0" sldId="256"/>
        </pc:sldMkLst>
        <pc:spChg chg="del">
          <ac:chgData name="Palaniappan Shanthal /DS" userId="91c10b70-c855-4260-99ef-0b14db4bd729" providerId="ADAL" clId="{2A71D235-9568-48DD-ADA7-222C4014DE28}" dt="2022-01-12T08:59:35.800" v="4"/>
          <ac:spMkLst>
            <pc:docMk/>
            <pc:sldMk cId="0" sldId="256"/>
            <ac:spMk id="121" creationId="{7A675F33-98AF-4B83-A3BB-0780A23145E6}"/>
          </ac:spMkLst>
        </pc:spChg>
        <pc:cxnChg chg="del">
          <ac:chgData name="Palaniappan Shanthal /DS" userId="91c10b70-c855-4260-99ef-0b14db4bd729" providerId="ADAL" clId="{2A71D235-9568-48DD-ADA7-222C4014DE28}" dt="2022-01-12T08:59:35.800" v="4"/>
          <ac:cxnSpMkLst>
            <pc:docMk/>
            <pc:sldMk cId="0" sldId="256"/>
            <ac:cxnSpMk id="111" creationId="{8FD48FB1-66D8-4676-B0AA-C139A1DB78D1}"/>
          </ac:cxnSpMkLst>
        </pc:cxnChg>
        <pc:cxnChg chg="del">
          <ac:chgData name="Palaniappan Shanthal /DS" userId="91c10b70-c855-4260-99ef-0b14db4bd729" providerId="ADAL" clId="{2A71D235-9568-48DD-ADA7-222C4014DE28}" dt="2022-01-12T08:59:35.800" v="4"/>
          <ac:cxnSpMkLst>
            <pc:docMk/>
            <pc:sldMk cId="0" sldId="256"/>
            <ac:cxnSpMk id="113" creationId="{F033F5AE-6728-4F19-8DED-658E674B31B9}"/>
          </ac:cxnSpMkLst>
        </pc:cxnChg>
        <pc:cxnChg chg="del">
          <ac:chgData name="Palaniappan Shanthal /DS" userId="91c10b70-c855-4260-99ef-0b14db4bd729" providerId="ADAL" clId="{2A71D235-9568-48DD-ADA7-222C4014DE28}" dt="2022-01-12T08:59:35.800" v="4"/>
          <ac:cxnSpMkLst>
            <pc:docMk/>
            <pc:sldMk cId="0" sldId="256"/>
            <ac:cxnSpMk id="115" creationId="{82C7D74A-18BA-4709-A808-44E8815C4430}"/>
          </ac:cxnSpMkLst>
        </pc:cxnChg>
        <pc:cxnChg chg="del">
          <ac:chgData name="Palaniappan Shanthal /DS" userId="91c10b70-c855-4260-99ef-0b14db4bd729" providerId="ADAL" clId="{2A71D235-9568-48DD-ADA7-222C4014DE28}" dt="2022-01-12T08:59:35.800" v="4"/>
          <ac:cxnSpMkLst>
            <pc:docMk/>
            <pc:sldMk cId="0" sldId="256"/>
            <ac:cxnSpMk id="117" creationId="{B5164A3F-1561-4039-8185-AB0EEB713EA7}"/>
          </ac:cxnSpMkLst>
        </pc:cxnChg>
        <pc:cxnChg chg="del">
          <ac:chgData name="Palaniappan Shanthal /DS" userId="91c10b70-c855-4260-99ef-0b14db4bd729" providerId="ADAL" clId="{2A71D235-9568-48DD-ADA7-222C4014DE28}" dt="2022-01-12T08:59:35.800" v="4"/>
          <ac:cxnSpMkLst>
            <pc:docMk/>
            <pc:sldMk cId="0" sldId="256"/>
            <ac:cxnSpMk id="119" creationId="{2A35DB53-42BE-460E-9CA1-1294C98463CB}"/>
          </ac:cxnSpMkLst>
        </pc:cxnChg>
      </pc:sldChg>
      <pc:sldChg chg="modSp mod modTransition">
        <pc:chgData name="Palaniappan Shanthal /DS" userId="91c10b70-c855-4260-99ef-0b14db4bd729" providerId="ADAL" clId="{2A71D235-9568-48DD-ADA7-222C4014DE28}" dt="2022-01-19T03:17:31.409" v="92"/>
        <pc:sldMkLst>
          <pc:docMk/>
          <pc:sldMk cId="0" sldId="257"/>
        </pc:sldMkLst>
        <pc:spChg chg="mod">
          <ac:chgData name="Palaniappan Shanthal /DS" userId="91c10b70-c855-4260-99ef-0b14db4bd729" providerId="ADAL" clId="{2A71D235-9568-48DD-ADA7-222C4014DE28}" dt="2022-01-12T09:03:29.977" v="14" actId="27636"/>
          <ac:spMkLst>
            <pc:docMk/>
            <pc:sldMk cId="0" sldId="257"/>
            <ac:spMk id="140" creationId="{00000000-0000-0000-0000-000000000000}"/>
          </ac:spMkLst>
        </pc:spChg>
      </pc:sldChg>
      <pc:sldChg chg="addSp delSp modSp mod modTransition setBg">
        <pc:chgData name="Palaniappan Shanthal /DS" userId="91c10b70-c855-4260-99ef-0b14db4bd729" providerId="ADAL" clId="{2A71D235-9568-48DD-ADA7-222C4014DE28}" dt="2022-01-19T03:20:52.171" v="111"/>
        <pc:sldMkLst>
          <pc:docMk/>
          <pc:sldMk cId="0" sldId="262"/>
        </pc:sldMkLst>
        <pc:picChg chg="add del mod">
          <ac:chgData name="Palaniappan Shanthal /DS" userId="91c10b70-c855-4260-99ef-0b14db4bd729" providerId="ADAL" clId="{2A71D235-9568-48DD-ADA7-222C4014DE28}" dt="2022-01-12T09:05:05.502" v="21" actId="478"/>
          <ac:picMkLst>
            <pc:docMk/>
            <pc:sldMk cId="0" sldId="262"/>
            <ac:picMk id="3" creationId="{0E9BA49E-CC5E-4578-9638-70470245C046}"/>
          </ac:picMkLst>
        </pc:picChg>
      </pc:sldChg>
      <pc:sldChg chg="modTransition">
        <pc:chgData name="Palaniappan Shanthal /DS" userId="91c10b70-c855-4260-99ef-0b14db4bd729" providerId="ADAL" clId="{2A71D235-9568-48DD-ADA7-222C4014DE28}" dt="2022-01-19T03:19:12.101" v="103"/>
        <pc:sldMkLst>
          <pc:docMk/>
          <pc:sldMk cId="0" sldId="268"/>
        </pc:sldMkLst>
      </pc:sldChg>
      <pc:sldChg chg="modTransition">
        <pc:chgData name="Palaniappan Shanthal /DS" userId="91c10b70-c855-4260-99ef-0b14db4bd729" providerId="ADAL" clId="{2A71D235-9568-48DD-ADA7-222C4014DE28}" dt="2022-01-19T03:20:02.769" v="107"/>
        <pc:sldMkLst>
          <pc:docMk/>
          <pc:sldMk cId="0" sldId="271"/>
        </pc:sldMkLst>
      </pc:sldChg>
      <pc:sldChg chg="modTransition">
        <pc:chgData name="Palaniappan Shanthal /DS" userId="91c10b70-c855-4260-99ef-0b14db4bd729" providerId="ADAL" clId="{2A71D235-9568-48DD-ADA7-222C4014DE28}" dt="2022-01-19T03:22:13.646" v="116"/>
        <pc:sldMkLst>
          <pc:docMk/>
          <pc:sldMk cId="0" sldId="273"/>
        </pc:sldMkLst>
      </pc:sldChg>
      <pc:sldChg chg="modSp modTransition">
        <pc:chgData name="Palaniappan Shanthal /DS" userId="91c10b70-c855-4260-99ef-0b14db4bd729" providerId="ADAL" clId="{2A71D235-9568-48DD-ADA7-222C4014DE28}" dt="2022-01-19T03:22:21.827" v="117"/>
        <pc:sldMkLst>
          <pc:docMk/>
          <pc:sldMk cId="0" sldId="274"/>
        </pc:sldMkLst>
        <pc:spChg chg="mod">
          <ac:chgData name="Palaniappan Shanthal /DS" userId="91c10b70-c855-4260-99ef-0b14db4bd729" providerId="ADAL" clId="{2A71D235-9568-48DD-ADA7-222C4014DE28}" dt="2022-01-12T09:03:35.559" v="16"/>
          <ac:spMkLst>
            <pc:docMk/>
            <pc:sldMk cId="0" sldId="274"/>
            <ac:spMk id="260" creationId="{00000000-0000-0000-0000-000000000000}"/>
          </ac:spMkLst>
        </pc:spChg>
      </pc:sldChg>
      <pc:sldChg chg="modSp mod modTransition">
        <pc:chgData name="Palaniappan Shanthal /DS" userId="91c10b70-c855-4260-99ef-0b14db4bd729" providerId="ADAL" clId="{2A71D235-9568-48DD-ADA7-222C4014DE28}" dt="2022-01-19T03:22:59.491" v="121" actId="1076"/>
        <pc:sldMkLst>
          <pc:docMk/>
          <pc:sldMk cId="1222006563" sldId="276"/>
        </pc:sldMkLst>
        <pc:spChg chg="mod">
          <ac:chgData name="Palaniappan Shanthal /DS" userId="91c10b70-c855-4260-99ef-0b14db4bd729" providerId="ADAL" clId="{2A71D235-9568-48DD-ADA7-222C4014DE28}" dt="2022-01-19T03:22:59.491" v="121" actId="1076"/>
          <ac:spMkLst>
            <pc:docMk/>
            <pc:sldMk cId="1222006563" sldId="276"/>
            <ac:spMk id="2" creationId="{FA62206C-A691-4EC2-BFDE-889AC9D845AB}"/>
          </ac:spMkLst>
        </pc:spChg>
        <pc:spChg chg="mod">
          <ac:chgData name="Palaniappan Shanthal /DS" userId="91c10b70-c855-4260-99ef-0b14db4bd729" providerId="ADAL" clId="{2A71D235-9568-48DD-ADA7-222C4014DE28}" dt="2022-01-19T03:22:52.799" v="120" actId="1076"/>
          <ac:spMkLst>
            <pc:docMk/>
            <pc:sldMk cId="1222006563" sldId="276"/>
            <ac:spMk id="4" creationId="{86255E8B-23E6-4730-AAC7-63A20F8734FE}"/>
          </ac:spMkLst>
        </pc:spChg>
      </pc:sldChg>
      <pc:sldChg chg="modTransition">
        <pc:chgData name="Palaniappan Shanthal /DS" userId="91c10b70-c855-4260-99ef-0b14db4bd729" providerId="ADAL" clId="{2A71D235-9568-48DD-ADA7-222C4014DE28}" dt="2022-01-19T03:10:40.321" v="77"/>
        <pc:sldMkLst>
          <pc:docMk/>
          <pc:sldMk cId="1859777992" sldId="278"/>
        </pc:sldMkLst>
      </pc:sldChg>
      <pc:sldChg chg="modTransition">
        <pc:chgData name="Palaniappan Shanthal /DS" userId="91c10b70-c855-4260-99ef-0b14db4bd729" providerId="ADAL" clId="{2A71D235-9568-48DD-ADA7-222C4014DE28}" dt="2022-01-19T03:11:41.724" v="80"/>
        <pc:sldMkLst>
          <pc:docMk/>
          <pc:sldMk cId="298106280" sldId="279"/>
        </pc:sldMkLst>
      </pc:sldChg>
      <pc:sldChg chg="modTransition">
        <pc:chgData name="Palaniappan Shanthal /DS" userId="91c10b70-c855-4260-99ef-0b14db4bd729" providerId="ADAL" clId="{2A71D235-9568-48DD-ADA7-222C4014DE28}" dt="2022-01-19T03:11:03.783" v="78"/>
        <pc:sldMkLst>
          <pc:docMk/>
          <pc:sldMk cId="68843453" sldId="281"/>
        </pc:sldMkLst>
      </pc:sldChg>
      <pc:sldChg chg="modTransition">
        <pc:chgData name="Palaniappan Shanthal /DS" userId="91c10b70-c855-4260-99ef-0b14db4bd729" providerId="ADAL" clId="{2A71D235-9568-48DD-ADA7-222C4014DE28}" dt="2022-01-19T03:20:14.198" v="108"/>
        <pc:sldMkLst>
          <pc:docMk/>
          <pc:sldMk cId="115305878" sldId="282"/>
        </pc:sldMkLst>
      </pc:sldChg>
      <pc:sldChg chg="modTransition">
        <pc:chgData name="Palaniappan Shanthal /DS" userId="91c10b70-c855-4260-99ef-0b14db4bd729" providerId="ADAL" clId="{2A71D235-9568-48DD-ADA7-222C4014DE28}" dt="2022-01-19T03:11:53.201" v="81"/>
        <pc:sldMkLst>
          <pc:docMk/>
          <pc:sldMk cId="4145954760" sldId="284"/>
        </pc:sldMkLst>
      </pc:sldChg>
      <pc:sldChg chg="modTransition">
        <pc:chgData name="Palaniappan Shanthal /DS" userId="91c10b70-c855-4260-99ef-0b14db4bd729" providerId="ADAL" clId="{2A71D235-9568-48DD-ADA7-222C4014DE28}" dt="2022-01-19T03:21:51.951" v="114"/>
        <pc:sldMkLst>
          <pc:docMk/>
          <pc:sldMk cId="4241798451" sldId="285"/>
        </pc:sldMkLst>
      </pc:sldChg>
      <pc:sldChg chg="modSp mod modTransition">
        <pc:chgData name="Palaniappan Shanthal /DS" userId="91c10b70-c855-4260-99ef-0b14db4bd729" providerId="ADAL" clId="{2A71D235-9568-48DD-ADA7-222C4014DE28}" dt="2022-01-19T03:08:57.841" v="67"/>
        <pc:sldMkLst>
          <pc:docMk/>
          <pc:sldMk cId="2557823277" sldId="286"/>
        </pc:sldMkLst>
        <pc:spChg chg="mod">
          <ac:chgData name="Palaniappan Shanthal /DS" userId="91c10b70-c855-4260-99ef-0b14db4bd729" providerId="ADAL" clId="{2A71D235-9568-48DD-ADA7-222C4014DE28}" dt="2022-01-12T08:59:35.875" v="5" actId="27636"/>
          <ac:spMkLst>
            <pc:docMk/>
            <pc:sldMk cId="2557823277" sldId="286"/>
            <ac:spMk id="2" creationId="{670002F5-F6BE-4264-8345-6A88E3BB72C5}"/>
          </ac:spMkLst>
        </pc:spChg>
      </pc:sldChg>
      <pc:sldChg chg="modSp mod modTransition">
        <pc:chgData name="Palaniappan Shanthal /DS" userId="91c10b70-c855-4260-99ef-0b14db4bd729" providerId="ADAL" clId="{2A71D235-9568-48DD-ADA7-222C4014DE28}" dt="2022-01-19T03:09:39.726" v="69"/>
        <pc:sldMkLst>
          <pc:docMk/>
          <pc:sldMk cId="2338561988" sldId="287"/>
        </pc:sldMkLst>
        <pc:spChg chg="mod">
          <ac:chgData name="Palaniappan Shanthal /DS" userId="91c10b70-c855-4260-99ef-0b14db4bd729" providerId="ADAL" clId="{2A71D235-9568-48DD-ADA7-222C4014DE28}" dt="2022-01-12T08:59:35.879" v="6" actId="27636"/>
          <ac:spMkLst>
            <pc:docMk/>
            <pc:sldMk cId="2338561988" sldId="287"/>
            <ac:spMk id="2" creationId="{770FC283-3F24-45F6-8F7B-EF44EC19D460}"/>
          </ac:spMkLst>
        </pc:spChg>
      </pc:sldChg>
      <pc:sldChg chg="modTransition">
        <pc:chgData name="Palaniappan Shanthal /DS" userId="91c10b70-c855-4260-99ef-0b14db4bd729" providerId="ADAL" clId="{2A71D235-9568-48DD-ADA7-222C4014DE28}" dt="2022-01-19T03:11:22.711" v="79"/>
        <pc:sldMkLst>
          <pc:docMk/>
          <pc:sldMk cId="4055222795" sldId="288"/>
        </pc:sldMkLst>
      </pc:sldChg>
      <pc:sldChg chg="modTransition">
        <pc:chgData name="Palaniappan Shanthal /DS" userId="91c10b70-c855-4260-99ef-0b14db4bd729" providerId="ADAL" clId="{2A71D235-9568-48DD-ADA7-222C4014DE28}" dt="2022-01-19T03:23:38.695" v="127"/>
        <pc:sldMkLst>
          <pc:docMk/>
          <pc:sldMk cId="3285340573" sldId="289"/>
        </pc:sldMkLst>
      </pc:sldChg>
      <pc:sldChg chg="delSp modSp mod modTransition">
        <pc:chgData name="Palaniappan Shanthal /DS" userId="91c10b70-c855-4260-99ef-0b14db4bd729" providerId="ADAL" clId="{2A71D235-9568-48DD-ADA7-222C4014DE28}" dt="2022-01-19T03:18:03.208" v="96"/>
        <pc:sldMkLst>
          <pc:docMk/>
          <pc:sldMk cId="747174661" sldId="290"/>
        </pc:sldMkLst>
        <pc:spChg chg="mod">
          <ac:chgData name="Palaniappan Shanthal /DS" userId="91c10b70-c855-4260-99ef-0b14db4bd729" providerId="ADAL" clId="{2A71D235-9568-48DD-ADA7-222C4014DE28}" dt="2022-01-12T09:03:29.977" v="15" actId="27636"/>
          <ac:spMkLst>
            <pc:docMk/>
            <pc:sldMk cId="747174661" sldId="290"/>
            <ac:spMk id="140" creationId="{00000000-0000-0000-0000-000000000000}"/>
          </ac:spMkLst>
        </pc:spChg>
        <pc:picChg chg="del">
          <ac:chgData name="Palaniappan Shanthal /DS" userId="91c10b70-c855-4260-99ef-0b14db4bd729" providerId="ADAL" clId="{2A71D235-9568-48DD-ADA7-222C4014DE28}" dt="2022-01-18T14:16:19.869" v="64" actId="478"/>
          <ac:picMkLst>
            <pc:docMk/>
            <pc:sldMk cId="747174661" sldId="290"/>
            <ac:picMk id="2" creationId="{986BC990-B787-4FD9-A37D-2DC65BA27E61}"/>
          </ac:picMkLst>
        </pc:picChg>
      </pc:sldChg>
      <pc:sldChg chg="addSp delSp modSp mod modTransition setBg">
        <pc:chgData name="Palaniappan Shanthal /DS" userId="91c10b70-c855-4260-99ef-0b14db4bd729" providerId="ADAL" clId="{2A71D235-9568-48DD-ADA7-222C4014DE28}" dt="2022-01-19T03:21:08.907" v="112"/>
        <pc:sldMkLst>
          <pc:docMk/>
          <pc:sldMk cId="1285720688" sldId="291"/>
        </pc:sldMkLst>
        <pc:spChg chg="mod">
          <ac:chgData name="Palaniappan Shanthal /DS" userId="91c10b70-c855-4260-99ef-0b14db4bd729" providerId="ADAL" clId="{2A71D235-9568-48DD-ADA7-222C4014DE28}" dt="2022-01-12T09:03:35.559" v="16"/>
          <ac:spMkLst>
            <pc:docMk/>
            <pc:sldMk cId="1285720688" sldId="291"/>
            <ac:spMk id="2" creationId="{B8A1845A-4332-4EA6-967E-494C7710F595}"/>
          </ac:spMkLst>
        </pc:spChg>
        <pc:spChg chg="mod">
          <ac:chgData name="Palaniappan Shanthal /DS" userId="91c10b70-c855-4260-99ef-0b14db4bd729" providerId="ADAL" clId="{2A71D235-9568-48DD-ADA7-222C4014DE28}" dt="2022-01-12T09:06:01.152" v="29" actId="1076"/>
          <ac:spMkLst>
            <pc:docMk/>
            <pc:sldMk cId="1285720688" sldId="291"/>
            <ac:spMk id="175" creationId="{00000000-0000-0000-0000-000000000000}"/>
          </ac:spMkLst>
        </pc:spChg>
        <pc:picChg chg="add del mod">
          <ac:chgData name="Palaniappan Shanthal /DS" userId="91c10b70-c855-4260-99ef-0b14db4bd729" providerId="ADAL" clId="{2A71D235-9568-48DD-ADA7-222C4014DE28}" dt="2022-01-12T09:05:27.851" v="26" actId="478"/>
          <ac:picMkLst>
            <pc:docMk/>
            <pc:sldMk cId="1285720688" sldId="291"/>
            <ac:picMk id="4" creationId="{17712057-DBF3-49DA-9B65-A90D66A34143}"/>
          </ac:picMkLst>
        </pc:picChg>
      </pc:sldChg>
      <pc:sldChg chg="addSp delSp modSp mod modTransition setBg">
        <pc:chgData name="Palaniappan Shanthal /DS" userId="91c10b70-c855-4260-99ef-0b14db4bd729" providerId="ADAL" clId="{2A71D235-9568-48DD-ADA7-222C4014DE28}" dt="2022-01-19T03:31:05.514" v="149" actId="1076"/>
        <pc:sldMkLst>
          <pc:docMk/>
          <pc:sldMk cId="739575728" sldId="292"/>
        </pc:sldMkLst>
        <pc:spChg chg="mod">
          <ac:chgData name="Palaniappan Shanthal /DS" userId="91c10b70-c855-4260-99ef-0b14db4bd729" providerId="ADAL" clId="{2A71D235-9568-48DD-ADA7-222C4014DE28}" dt="2022-01-19T03:30:55.077" v="148" actId="14100"/>
          <ac:spMkLst>
            <pc:docMk/>
            <pc:sldMk cId="739575728" sldId="292"/>
            <ac:spMk id="3" creationId="{6A40B880-B5D5-4F65-981A-DD4D29367582}"/>
          </ac:spMkLst>
        </pc:spChg>
        <pc:spChg chg="add del">
          <ac:chgData name="Palaniappan Shanthal /DS" userId="91c10b70-c855-4260-99ef-0b14db4bd729" providerId="ADAL" clId="{2A71D235-9568-48DD-ADA7-222C4014DE28}" dt="2022-01-19T03:30:27.978" v="142" actId="26606"/>
          <ac:spMkLst>
            <pc:docMk/>
            <pc:sldMk cId="739575728" sldId="292"/>
            <ac:spMk id="89" creationId="{03D271DD-C9EA-4985-BA0C-037A88FA3040}"/>
          </ac:spMkLst>
        </pc:spChg>
        <pc:spChg chg="add">
          <ac:chgData name="Palaniappan Shanthal /DS" userId="91c10b70-c855-4260-99ef-0b14db4bd729" providerId="ADAL" clId="{2A71D235-9568-48DD-ADA7-222C4014DE28}" dt="2022-01-19T03:30:27.978" v="142" actId="26606"/>
          <ac:spMkLst>
            <pc:docMk/>
            <pc:sldMk cId="739575728" sldId="292"/>
            <ac:spMk id="153" creationId="{643561E9-1291-4440-A6DF-5F15C8890C1E}"/>
          </ac:spMkLst>
        </pc:spChg>
        <pc:grpChg chg="add del">
          <ac:chgData name="Palaniappan Shanthal /DS" userId="91c10b70-c855-4260-99ef-0b14db4bd729" providerId="ADAL" clId="{2A71D235-9568-48DD-ADA7-222C4014DE28}" dt="2022-01-19T03:30:27.978" v="142" actId="26606"/>
          <ac:grpSpMkLst>
            <pc:docMk/>
            <pc:sldMk cId="739575728" sldId="292"/>
            <ac:grpSpMk id="77" creationId="{E0BF35CA-8AA0-428F-ABED-5B77A6C39154}"/>
          </ac:grpSpMkLst>
        </pc:grpChg>
        <pc:grpChg chg="add">
          <ac:chgData name="Palaniappan Shanthal /DS" userId="91c10b70-c855-4260-99ef-0b14db4bd729" providerId="ADAL" clId="{2A71D235-9568-48DD-ADA7-222C4014DE28}" dt="2022-01-19T03:30:27.978" v="142" actId="26606"/>
          <ac:grpSpMkLst>
            <pc:docMk/>
            <pc:sldMk cId="739575728" sldId="292"/>
            <ac:grpSpMk id="141" creationId="{E0BF35CA-8AA0-428F-ABED-5B77A6C39154}"/>
          </ac:grpSpMkLst>
        </pc:grpChg>
        <pc:picChg chg="add del mod">
          <ac:chgData name="Palaniappan Shanthal /DS" userId="91c10b70-c855-4260-99ef-0b14db4bd729" providerId="ADAL" clId="{2A71D235-9568-48DD-ADA7-222C4014DE28}" dt="2022-01-19T03:25:43.134" v="130" actId="478"/>
          <ac:picMkLst>
            <pc:docMk/>
            <pc:sldMk cId="739575728" sldId="292"/>
            <ac:picMk id="1026" creationId="{0D9DF065-A186-4631-8106-C459BD68EF2F}"/>
          </ac:picMkLst>
        </pc:picChg>
        <pc:picChg chg="add del mod">
          <ac:chgData name="Palaniappan Shanthal /DS" userId="91c10b70-c855-4260-99ef-0b14db4bd729" providerId="ADAL" clId="{2A71D235-9568-48DD-ADA7-222C4014DE28}" dt="2022-01-19T03:26:42.210" v="134" actId="478"/>
          <ac:picMkLst>
            <pc:docMk/>
            <pc:sldMk cId="739575728" sldId="292"/>
            <ac:picMk id="1028" creationId="{93D2B378-2378-4A52-9C4D-2745864AF4F9}"/>
          </ac:picMkLst>
        </pc:picChg>
        <pc:picChg chg="add del mod">
          <ac:chgData name="Palaniappan Shanthal /DS" userId="91c10b70-c855-4260-99ef-0b14db4bd729" providerId="ADAL" clId="{2A71D235-9568-48DD-ADA7-222C4014DE28}" dt="2022-01-19T03:30:06.994" v="138" actId="478"/>
          <ac:picMkLst>
            <pc:docMk/>
            <pc:sldMk cId="739575728" sldId="292"/>
            <ac:picMk id="1030" creationId="{4C911AB4-A0F6-4DA8-AAFF-6DE754EDE50D}"/>
          </ac:picMkLst>
        </pc:picChg>
        <pc:picChg chg="add mod">
          <ac:chgData name="Palaniappan Shanthal /DS" userId="91c10b70-c855-4260-99ef-0b14db4bd729" providerId="ADAL" clId="{2A71D235-9568-48DD-ADA7-222C4014DE28}" dt="2022-01-19T03:31:05.514" v="149" actId="1076"/>
          <ac:picMkLst>
            <pc:docMk/>
            <pc:sldMk cId="739575728" sldId="292"/>
            <ac:picMk id="1032" creationId="{06360CEC-91AE-4586-9349-F1AC9FFFB2D8}"/>
          </ac:picMkLst>
        </pc:picChg>
      </pc:sldChg>
      <pc:sldChg chg="modTransition">
        <pc:chgData name="Palaniappan Shanthal /DS" userId="91c10b70-c855-4260-99ef-0b14db4bd729" providerId="ADAL" clId="{2A71D235-9568-48DD-ADA7-222C4014DE28}" dt="2022-01-19T03:09:10.569" v="68"/>
        <pc:sldMkLst>
          <pc:docMk/>
          <pc:sldMk cId="3408880636" sldId="293"/>
        </pc:sldMkLst>
      </pc:sldChg>
      <pc:sldChg chg="modSp new del mod">
        <pc:chgData name="Palaniappan Shanthal /DS" userId="91c10b70-c855-4260-99ef-0b14db4bd729" providerId="ADAL" clId="{2A71D235-9568-48DD-ADA7-222C4014DE28}" dt="2022-01-18T14:14:11.524" v="43" actId="2696"/>
        <pc:sldMkLst>
          <pc:docMk/>
          <pc:sldMk cId="2164624063" sldId="294"/>
        </pc:sldMkLst>
        <pc:spChg chg="mod">
          <ac:chgData name="Palaniappan Shanthal /DS" userId="91c10b70-c855-4260-99ef-0b14db4bd729" providerId="ADAL" clId="{2A71D235-9568-48DD-ADA7-222C4014DE28}" dt="2022-01-18T14:14:01.083" v="42" actId="20577"/>
          <ac:spMkLst>
            <pc:docMk/>
            <pc:sldMk cId="2164624063" sldId="294"/>
            <ac:spMk id="2" creationId="{6B94952A-1530-4A7F-9AA8-96D4C8068FDB}"/>
          </ac:spMkLst>
        </pc:spChg>
      </pc:sldChg>
      <pc:sldChg chg="del">
        <pc:chgData name="Palaniappan Shanthal /DS" userId="91c10b70-c855-4260-99ef-0b14db4bd729" providerId="ADAL" clId="{2A71D235-9568-48DD-ADA7-222C4014DE28}" dt="2022-01-18T14:16:14.626" v="63" actId="2696"/>
        <pc:sldMkLst>
          <pc:docMk/>
          <pc:sldMk cId="2957714603" sldId="294"/>
        </pc:sldMkLst>
      </pc:sldChg>
      <pc:sldChg chg="addSp modSp new mod modTransition">
        <pc:chgData name="Palaniappan Shanthal /DS" userId="91c10b70-c855-4260-99ef-0b14db4bd729" providerId="ADAL" clId="{2A71D235-9568-48DD-ADA7-222C4014DE28}" dt="2022-01-19T03:18:46.757" v="101"/>
        <pc:sldMkLst>
          <pc:docMk/>
          <pc:sldMk cId="2192142323" sldId="295"/>
        </pc:sldMkLst>
        <pc:spChg chg="mod">
          <ac:chgData name="Palaniappan Shanthal /DS" userId="91c10b70-c855-4260-99ef-0b14db4bd729" providerId="ADAL" clId="{2A71D235-9568-48DD-ADA7-222C4014DE28}" dt="2022-01-18T14:15:29.702" v="56" actId="20577"/>
          <ac:spMkLst>
            <pc:docMk/>
            <pc:sldMk cId="2192142323" sldId="295"/>
            <ac:spMk id="2" creationId="{7A60F653-4E42-4CF8-8C78-8C7DF989A2F1}"/>
          </ac:spMkLst>
        </pc:spChg>
        <pc:picChg chg="mod">
          <ac:chgData name="Palaniappan Shanthal /DS" userId="91c10b70-c855-4260-99ef-0b14db4bd729" providerId="ADAL" clId="{2A71D235-9568-48DD-ADA7-222C4014DE28}" dt="2022-01-18T14:16:03.993" v="62" actId="14100"/>
          <ac:picMkLst>
            <pc:docMk/>
            <pc:sldMk cId="2192142323" sldId="295"/>
            <ac:picMk id="4" creationId="{7DDE07DF-232D-477F-A471-C1E3018136DE}"/>
          </ac:picMkLst>
        </pc:picChg>
        <pc:picChg chg="add mod">
          <ac:chgData name="Palaniappan Shanthal /DS" userId="91c10b70-c855-4260-99ef-0b14db4bd729" providerId="ADAL" clId="{2A71D235-9568-48DD-ADA7-222C4014DE28}" dt="2022-01-18T14:16:00.487" v="61" actId="14100"/>
          <ac:picMkLst>
            <pc:docMk/>
            <pc:sldMk cId="2192142323" sldId="295"/>
            <ac:picMk id="5" creationId="{40A71028-E767-49DD-BFE2-44644C7B32A6}"/>
          </ac:picMkLst>
        </pc:picChg>
      </pc:sldChg>
      <pc:sldMasterChg chg="modSldLayout">
        <pc:chgData name="Palaniappan Shanthal /DS" userId="91c10b70-c855-4260-99ef-0b14db4bd729" providerId="ADAL" clId="{2A71D235-9568-48DD-ADA7-222C4014DE28}" dt="2022-01-12T08:59:35.800" v="4"/>
        <pc:sldMasterMkLst>
          <pc:docMk/>
          <pc:sldMasterMk cId="728355098" sldId="2147483702"/>
        </pc:sldMasterMkLst>
        <pc:sldLayoutChg chg="delSp">
          <pc:chgData name="Palaniappan Shanthal /DS" userId="91c10b70-c855-4260-99ef-0b14db4bd729" providerId="ADAL" clId="{2A71D235-9568-48DD-ADA7-222C4014DE28}" dt="2022-01-12T08:59:35.800" v="4"/>
          <pc:sldLayoutMkLst>
            <pc:docMk/>
            <pc:sldMasterMk cId="728355098" sldId="2147483702"/>
            <pc:sldLayoutMk cId="3644583311" sldId="2147483719"/>
          </pc:sldLayoutMkLst>
          <pc:grpChg chg="del">
            <ac:chgData name="Palaniappan Shanthal /DS" userId="91c10b70-c855-4260-99ef-0b14db4bd729" providerId="ADAL" clId="{2A71D235-9568-48DD-ADA7-222C4014DE28}" dt="2022-01-12T08:59:35.800" v="4"/>
            <ac:grpSpMkLst>
              <pc:docMk/>
              <pc:sldMasterMk cId="728355098" sldId="2147483702"/>
              <pc:sldLayoutMk cId="3644583311" sldId="2147483719"/>
              <ac:grpSpMk id="20" creationId="{00000000-0000-0000-0000-000000000000}"/>
            </ac:grpSpMkLst>
          </pc:grpChg>
        </pc:sldLayoutChg>
        <pc:sldLayoutChg chg="delSp">
          <pc:chgData name="Palaniappan Shanthal /DS" userId="91c10b70-c855-4260-99ef-0b14db4bd729" providerId="ADAL" clId="{2A71D235-9568-48DD-ADA7-222C4014DE28}" dt="2022-01-12T08:59:35.800" v="4"/>
          <pc:sldLayoutMkLst>
            <pc:docMk/>
            <pc:sldMasterMk cId="728355098" sldId="2147483702"/>
            <pc:sldLayoutMk cId="2488024484" sldId="2147483720"/>
          </pc:sldLayoutMkLst>
          <pc:grpChg chg="del">
            <ac:chgData name="Palaniappan Shanthal /DS" userId="91c10b70-c855-4260-99ef-0b14db4bd729" providerId="ADAL" clId="{2A71D235-9568-48DD-ADA7-222C4014DE28}" dt="2022-01-12T08:59:35.800" v="4"/>
            <ac:grpSpMkLst>
              <pc:docMk/>
              <pc:sldMasterMk cId="728355098" sldId="2147483702"/>
              <pc:sldLayoutMk cId="2488024484" sldId="2147483720"/>
              <ac:grpSpMk id="42" creationId="{00000000-0000-0000-0000-000000000000}"/>
            </ac:grpSpMkLst>
          </pc:grpChg>
        </pc:sldLayoutChg>
        <pc:sldLayoutChg chg="delSp">
          <pc:chgData name="Palaniappan Shanthal /DS" userId="91c10b70-c855-4260-99ef-0b14db4bd729" providerId="ADAL" clId="{2A71D235-9568-48DD-ADA7-222C4014DE28}" dt="2022-01-12T08:59:35.800" v="4"/>
          <pc:sldLayoutMkLst>
            <pc:docMk/>
            <pc:sldMasterMk cId="728355098" sldId="2147483702"/>
            <pc:sldLayoutMk cId="2882963337" sldId="2147483721"/>
          </pc:sldLayoutMkLst>
          <pc:grpChg chg="del">
            <ac:chgData name="Palaniappan Shanthal /DS" userId="91c10b70-c855-4260-99ef-0b14db4bd729" providerId="ADAL" clId="{2A71D235-9568-48DD-ADA7-222C4014DE28}" dt="2022-01-12T08:59:35.800" v="4"/>
            <ac:grpSpMkLst>
              <pc:docMk/>
              <pc:sldMasterMk cId="728355098" sldId="2147483702"/>
              <pc:sldLayoutMk cId="2882963337" sldId="2147483721"/>
              <ac:grpSpMk id="63" creationId="{00000000-0000-0000-0000-000000000000}"/>
            </ac:grpSpMkLst>
          </pc:grpChg>
        </pc:sldLayoutChg>
      </pc:sldMasterChg>
    </pc:docChg>
  </pc:docChgLst>
  <pc:docChgLst>
    <pc:chgData name="Lee Yu Yee Dominic /CSF" userId="S::s10222894@connect.np.edu.sg::59ddad63-47f1-4317-b088-d34171f6460d" providerId="AD" clId="Web-{5B755AEB-4757-45A4-912E-CCF45D0EFD6B}"/>
    <pc:docChg chg="addSld delSld modSld sldOrd">
      <pc:chgData name="Lee Yu Yee Dominic /CSF" userId="S::s10222894@connect.np.edu.sg::59ddad63-47f1-4317-b088-d34171f6460d" providerId="AD" clId="Web-{5B755AEB-4757-45A4-912E-CCF45D0EFD6B}" dt="2022-01-12T07:24:36.611" v="359" actId="1076"/>
      <pc:docMkLst>
        <pc:docMk/>
      </pc:docMkLst>
      <pc:sldChg chg="delSp modSp">
        <pc:chgData name="Lee Yu Yee Dominic /CSF" userId="S::s10222894@connect.np.edu.sg::59ddad63-47f1-4317-b088-d34171f6460d" providerId="AD" clId="Web-{5B755AEB-4757-45A4-912E-CCF45D0EFD6B}" dt="2022-01-12T05:06:47.838" v="27" actId="20577"/>
        <pc:sldMkLst>
          <pc:docMk/>
          <pc:sldMk cId="0" sldId="256"/>
        </pc:sldMkLst>
        <pc:spChg chg="mod">
          <ac:chgData name="Lee Yu Yee Dominic /CSF" userId="S::s10222894@connect.np.edu.sg::59ddad63-47f1-4317-b088-d34171f6460d" providerId="AD" clId="Web-{5B755AEB-4757-45A4-912E-CCF45D0EFD6B}" dt="2022-01-12T05:06:47.838" v="27" actId="20577"/>
          <ac:spMkLst>
            <pc:docMk/>
            <pc:sldMk cId="0" sldId="256"/>
            <ac:spMk id="134" creationId="{00000000-0000-0000-0000-000000000000}"/>
          </ac:spMkLst>
        </pc:spChg>
        <pc:spChg chg="del mod">
          <ac:chgData name="Lee Yu Yee Dominic /CSF" userId="S::s10222894@connect.np.edu.sg::59ddad63-47f1-4317-b088-d34171f6460d" providerId="AD" clId="Web-{5B755AEB-4757-45A4-912E-CCF45D0EFD6B}" dt="2022-01-12T05:06:07.900" v="21"/>
          <ac:spMkLst>
            <pc:docMk/>
            <pc:sldMk cId="0" sldId="256"/>
            <ac:spMk id="135" creationId="{00000000-0000-0000-0000-000000000000}"/>
          </ac:spMkLst>
        </pc:spChg>
      </pc:sldChg>
      <pc:sldChg chg="delSp modSp">
        <pc:chgData name="Lee Yu Yee Dominic /CSF" userId="S::s10222894@connect.np.edu.sg::59ddad63-47f1-4317-b088-d34171f6460d" providerId="AD" clId="Web-{5B755AEB-4757-45A4-912E-CCF45D0EFD6B}" dt="2022-01-12T05:18:15.012" v="80" actId="1076"/>
        <pc:sldMkLst>
          <pc:docMk/>
          <pc:sldMk cId="0" sldId="257"/>
        </pc:sldMkLst>
        <pc:spChg chg="mod">
          <ac:chgData name="Lee Yu Yee Dominic /CSF" userId="S::s10222894@connect.np.edu.sg::59ddad63-47f1-4317-b088-d34171f6460d" providerId="AD" clId="Web-{5B755AEB-4757-45A4-912E-CCF45D0EFD6B}" dt="2022-01-12T05:18:15.012" v="80" actId="1076"/>
          <ac:spMkLst>
            <pc:docMk/>
            <pc:sldMk cId="0" sldId="257"/>
            <ac:spMk id="140" creationId="{00000000-0000-0000-0000-000000000000}"/>
          </ac:spMkLst>
        </pc:spChg>
        <pc:spChg chg="del">
          <ac:chgData name="Lee Yu Yee Dominic /CSF" userId="S::s10222894@connect.np.edu.sg::59ddad63-47f1-4317-b088-d34171f6460d" providerId="AD" clId="Web-{5B755AEB-4757-45A4-912E-CCF45D0EFD6B}" dt="2022-01-12T05:09:34.405" v="31"/>
          <ac:spMkLst>
            <pc:docMk/>
            <pc:sldMk cId="0" sldId="257"/>
            <ac:spMk id="141" creationId="{00000000-0000-0000-0000-000000000000}"/>
          </ac:spMkLst>
        </pc:spChg>
        <pc:picChg chg="del mod">
          <ac:chgData name="Lee Yu Yee Dominic /CSF" userId="S::s10222894@connect.np.edu.sg::59ddad63-47f1-4317-b088-d34171f6460d" providerId="AD" clId="Web-{5B755AEB-4757-45A4-912E-CCF45D0EFD6B}" dt="2022-01-12T05:17:58.168" v="76"/>
          <ac:picMkLst>
            <pc:docMk/>
            <pc:sldMk cId="0" sldId="257"/>
            <ac:picMk id="3" creationId="{8A1D96F7-E000-4106-9ECD-EFFDB0288601}"/>
          </ac:picMkLst>
        </pc:picChg>
        <pc:picChg chg="del mod">
          <ac:chgData name="Lee Yu Yee Dominic /CSF" userId="S::s10222894@connect.np.edu.sg::59ddad63-47f1-4317-b088-d34171f6460d" providerId="AD" clId="Web-{5B755AEB-4757-45A4-912E-CCF45D0EFD6B}" dt="2022-01-12T05:18:00.137" v="77"/>
          <ac:picMkLst>
            <pc:docMk/>
            <pc:sldMk cId="0" sldId="257"/>
            <ac:picMk id="5" creationId="{B230BD55-063D-4ED2-8A41-14A954298D31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5:18:03.028" v="78" actId="1076"/>
          <ac:picMkLst>
            <pc:docMk/>
            <pc:sldMk cId="0" sldId="257"/>
            <ac:picMk id="7" creationId="{DF8D6BA7-4E00-4409-B623-D4B4AA9BA4C7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5:18:06.528" v="79" actId="1076"/>
          <ac:picMkLst>
            <pc:docMk/>
            <pc:sldMk cId="0" sldId="257"/>
            <ac:picMk id="142" creationId="{00000000-0000-0000-0000-000000000000}"/>
          </ac:picMkLst>
        </pc:picChg>
      </pc:sldChg>
      <pc:sldChg chg="ord">
        <pc:chgData name="Lee Yu Yee Dominic /CSF" userId="S::s10222894@connect.np.edu.sg::59ddad63-47f1-4317-b088-d34171f6460d" providerId="AD" clId="Web-{5B755AEB-4757-45A4-912E-CCF45D0EFD6B}" dt="2022-01-12T05:12:12.519" v="63"/>
        <pc:sldMkLst>
          <pc:docMk/>
          <pc:sldMk cId="0" sldId="261"/>
        </pc:sldMkLst>
      </pc:sldChg>
      <pc:sldChg chg="delSp modSp">
        <pc:chgData name="Lee Yu Yee Dominic /CSF" userId="S::s10222894@connect.np.edu.sg::59ddad63-47f1-4317-b088-d34171f6460d" providerId="AD" clId="Web-{5B755AEB-4757-45A4-912E-CCF45D0EFD6B}" dt="2022-01-12T07:24:36.611" v="359" actId="1076"/>
        <pc:sldMkLst>
          <pc:docMk/>
          <pc:sldMk cId="0" sldId="262"/>
        </pc:sldMkLst>
        <pc:spChg chg="mod">
          <ac:chgData name="Lee Yu Yee Dominic /CSF" userId="S::s10222894@connect.np.edu.sg::59ddad63-47f1-4317-b088-d34171f6460d" providerId="AD" clId="Web-{5B755AEB-4757-45A4-912E-CCF45D0EFD6B}" dt="2022-01-12T07:24:36.611" v="359" actId="1076"/>
          <ac:spMkLst>
            <pc:docMk/>
            <pc:sldMk cId="0" sldId="262"/>
            <ac:spMk id="175" creationId="{00000000-0000-0000-0000-000000000000}"/>
          </ac:spMkLst>
        </pc:spChg>
        <pc:picChg chg="mod">
          <ac:chgData name="Lee Yu Yee Dominic /CSF" userId="S::s10222894@connect.np.edu.sg::59ddad63-47f1-4317-b088-d34171f6460d" providerId="AD" clId="Web-{5B755AEB-4757-45A4-912E-CCF45D0EFD6B}" dt="2022-01-12T05:28:34.575" v="164" actId="1076"/>
          <ac:picMkLst>
            <pc:docMk/>
            <pc:sldMk cId="0" sldId="262"/>
            <ac:picMk id="6" creationId="{40F90412-D13F-4260-BB85-ED2D85EADD01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5:28:38.779" v="165" actId="1076"/>
          <ac:picMkLst>
            <pc:docMk/>
            <pc:sldMk cId="0" sldId="262"/>
            <ac:picMk id="8" creationId="{285A28AA-817E-494B-99EB-3D9C0714163B}"/>
          </ac:picMkLst>
        </pc:picChg>
        <pc:picChg chg="del">
          <ac:chgData name="Lee Yu Yee Dominic /CSF" userId="S::s10222894@connect.np.edu.sg::59ddad63-47f1-4317-b088-d34171f6460d" providerId="AD" clId="Web-{5B755AEB-4757-45A4-912E-CCF45D0EFD6B}" dt="2022-01-12T05:19:39.311" v="110"/>
          <ac:picMkLst>
            <pc:docMk/>
            <pc:sldMk cId="0" sldId="262"/>
            <ac:picMk id="9" creationId="{ACEAD5AD-CF6A-4872-B42D-327A55A8C913}"/>
          </ac:picMkLst>
        </pc:picChg>
        <pc:picChg chg="del">
          <ac:chgData name="Lee Yu Yee Dominic /CSF" userId="S::s10222894@connect.np.edu.sg::59ddad63-47f1-4317-b088-d34171f6460d" providerId="AD" clId="Web-{5B755AEB-4757-45A4-912E-CCF45D0EFD6B}" dt="2022-01-12T05:19:41.186" v="111"/>
          <ac:picMkLst>
            <pc:docMk/>
            <pc:sldMk cId="0" sldId="262"/>
            <ac:picMk id="10" creationId="{56595FB2-235D-4D40-9FB0-5C1CEABE7B4C}"/>
          </ac:picMkLst>
        </pc:picChg>
      </pc:sldChg>
      <pc:sldChg chg="delSp modSp ord">
        <pc:chgData name="Lee Yu Yee Dominic /CSF" userId="S::s10222894@connect.np.edu.sg::59ddad63-47f1-4317-b088-d34171f6460d" providerId="AD" clId="Web-{5B755AEB-4757-45A4-912E-CCF45D0EFD6B}" dt="2022-01-12T06:00:54.360" v="289" actId="1076"/>
        <pc:sldMkLst>
          <pc:docMk/>
          <pc:sldMk cId="0" sldId="268"/>
        </pc:sldMkLst>
        <pc:spChg chg="mod">
          <ac:chgData name="Lee Yu Yee Dominic /CSF" userId="S::s10222894@connect.np.edu.sg::59ddad63-47f1-4317-b088-d34171f6460d" providerId="AD" clId="Web-{5B755AEB-4757-45A4-912E-CCF45D0EFD6B}" dt="2022-01-12T06:00:17.187" v="268" actId="20577"/>
          <ac:spMkLst>
            <pc:docMk/>
            <pc:sldMk cId="0" sldId="268"/>
            <ac:spMk id="217" creationId="{00000000-0000-0000-0000-000000000000}"/>
          </ac:spMkLst>
        </pc:spChg>
        <pc:spChg chg="del">
          <ac:chgData name="Lee Yu Yee Dominic /CSF" userId="S::s10222894@connect.np.edu.sg::59ddad63-47f1-4317-b088-d34171f6460d" providerId="AD" clId="Web-{5B755AEB-4757-45A4-912E-CCF45D0EFD6B}" dt="2022-01-12T06:00:06.296" v="262"/>
          <ac:spMkLst>
            <pc:docMk/>
            <pc:sldMk cId="0" sldId="268"/>
            <ac:spMk id="218" creationId="{00000000-0000-0000-0000-000000000000}"/>
          </ac:spMkLst>
        </pc:spChg>
        <pc:picChg chg="mod">
          <ac:chgData name="Lee Yu Yee Dominic /CSF" userId="S::s10222894@connect.np.edu.sg::59ddad63-47f1-4317-b088-d34171f6460d" providerId="AD" clId="Web-{5B755AEB-4757-45A4-912E-CCF45D0EFD6B}" dt="2022-01-12T06:00:10.265" v="263" actId="14100"/>
          <ac:picMkLst>
            <pc:docMk/>
            <pc:sldMk cId="0" sldId="268"/>
            <ac:picMk id="2" creationId="{72AC0B24-0C9C-4FEC-9A7E-AFFAC15A8B23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6:00:54.360" v="289" actId="1076"/>
          <ac:picMkLst>
            <pc:docMk/>
            <pc:sldMk cId="0" sldId="268"/>
            <ac:picMk id="3" creationId="{743CCA8E-B02B-4304-9B80-B2232EDFB166}"/>
          </ac:picMkLst>
        </pc:picChg>
      </pc:sldChg>
      <pc:sldChg chg="ord">
        <pc:chgData name="Lee Yu Yee Dominic /CSF" userId="S::s10222894@connect.np.edu.sg::59ddad63-47f1-4317-b088-d34171f6460d" providerId="AD" clId="Web-{5B755AEB-4757-45A4-912E-CCF45D0EFD6B}" dt="2022-01-12T05:22:23.550" v="158"/>
        <pc:sldMkLst>
          <pc:docMk/>
          <pc:sldMk cId="0" sldId="269"/>
        </pc:sldMkLst>
      </pc:sldChg>
      <pc:sldChg chg="ord">
        <pc:chgData name="Lee Yu Yee Dominic /CSF" userId="S::s10222894@connect.np.edu.sg::59ddad63-47f1-4317-b088-d34171f6460d" providerId="AD" clId="Web-{5B755AEB-4757-45A4-912E-CCF45D0EFD6B}" dt="2022-01-12T05:23:38.036" v="162"/>
        <pc:sldMkLst>
          <pc:docMk/>
          <pc:sldMk cId="0" sldId="270"/>
        </pc:sldMkLst>
      </pc:sldChg>
      <pc:sldChg chg="delSp modSp ord">
        <pc:chgData name="Lee Yu Yee Dominic /CSF" userId="S::s10222894@connect.np.edu.sg::59ddad63-47f1-4317-b088-d34171f6460d" providerId="AD" clId="Web-{5B755AEB-4757-45A4-912E-CCF45D0EFD6B}" dt="2022-01-12T07:17:59.353" v="357" actId="20577"/>
        <pc:sldMkLst>
          <pc:docMk/>
          <pc:sldMk cId="0" sldId="271"/>
        </pc:sldMkLst>
        <pc:spChg chg="mod">
          <ac:chgData name="Lee Yu Yee Dominic /CSF" userId="S::s10222894@connect.np.edu.sg::59ddad63-47f1-4317-b088-d34171f6460d" providerId="AD" clId="Web-{5B755AEB-4757-45A4-912E-CCF45D0EFD6B}" dt="2022-01-12T07:17:59.353" v="357" actId="20577"/>
          <ac:spMkLst>
            <pc:docMk/>
            <pc:sldMk cId="0" sldId="271"/>
            <ac:spMk id="6" creationId="{2AA33B03-5CA8-41E7-9920-E1E4FC5A5A26}"/>
          </ac:spMkLst>
        </pc:spChg>
        <pc:spChg chg="del">
          <ac:chgData name="Lee Yu Yee Dominic /CSF" userId="S::s10222894@connect.np.edu.sg::59ddad63-47f1-4317-b088-d34171f6460d" providerId="AD" clId="Web-{5B755AEB-4757-45A4-912E-CCF45D0EFD6B}" dt="2022-01-12T05:58:22.137" v="249"/>
          <ac:spMkLst>
            <pc:docMk/>
            <pc:sldMk cId="0" sldId="271"/>
            <ac:spMk id="240" creationId="{00000000-0000-0000-0000-000000000000}"/>
          </ac:spMkLst>
        </pc:spChg>
        <pc:picChg chg="del">
          <ac:chgData name="Lee Yu Yee Dominic /CSF" userId="S::s10222894@connect.np.edu.sg::59ddad63-47f1-4317-b088-d34171f6460d" providerId="AD" clId="Web-{5B755AEB-4757-45A4-912E-CCF45D0EFD6B}" dt="2022-01-12T05:58:13.668" v="246"/>
          <ac:picMkLst>
            <pc:docMk/>
            <pc:sldMk cId="0" sldId="271"/>
            <ac:picMk id="2" creationId="{5ACB2056-8A62-4C8E-AC08-B976CF3AA18F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5:58:41.638" v="255" actId="1076"/>
          <ac:picMkLst>
            <pc:docMk/>
            <pc:sldMk cId="0" sldId="271"/>
            <ac:picMk id="3" creationId="{8642467E-D1A1-4BA0-8DA4-94A75E965C2D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6:01:27.408" v="297" actId="1076"/>
          <ac:picMkLst>
            <pc:docMk/>
            <pc:sldMk cId="0" sldId="271"/>
            <ac:picMk id="5" creationId="{717FB31D-8216-46C4-A9F4-C0978F033297}"/>
          </ac:picMkLst>
        </pc:picChg>
      </pc:sldChg>
      <pc:sldChg chg="ord">
        <pc:chgData name="Lee Yu Yee Dominic /CSF" userId="S::s10222894@connect.np.edu.sg::59ddad63-47f1-4317-b088-d34171f6460d" providerId="AD" clId="Web-{5B755AEB-4757-45A4-912E-CCF45D0EFD6B}" dt="2022-01-12T05:23:07.036" v="160"/>
        <pc:sldMkLst>
          <pc:docMk/>
          <pc:sldMk cId="0" sldId="272"/>
        </pc:sldMkLst>
      </pc:sldChg>
      <pc:sldChg chg="addSp delSp modSp">
        <pc:chgData name="Lee Yu Yee Dominic /CSF" userId="S::s10222894@connect.np.edu.sg::59ddad63-47f1-4317-b088-d34171f6460d" providerId="AD" clId="Web-{5B755AEB-4757-45A4-912E-CCF45D0EFD6B}" dt="2022-01-12T05:42:25.222" v="238" actId="1076"/>
        <pc:sldMkLst>
          <pc:docMk/>
          <pc:sldMk cId="0" sldId="273"/>
        </pc:sldMkLst>
        <pc:spChg chg="add">
          <ac:chgData name="Lee Yu Yee Dominic /CSF" userId="S::s10222894@connect.np.edu.sg::59ddad63-47f1-4317-b088-d34171f6460d" providerId="AD" clId="Web-{5B755AEB-4757-45A4-912E-CCF45D0EFD6B}" dt="2022-01-12T05:42:23.035" v="237"/>
          <ac:spMkLst>
            <pc:docMk/>
            <pc:sldMk cId="0" sldId="273"/>
            <ac:spMk id="5" creationId="{C448A751-B0E7-4492-9661-BFCAB0AC39B1}"/>
          </ac:spMkLst>
        </pc:spChg>
        <pc:spChg chg="mod">
          <ac:chgData name="Lee Yu Yee Dominic /CSF" userId="S::s10222894@connect.np.edu.sg::59ddad63-47f1-4317-b088-d34171f6460d" providerId="AD" clId="Web-{5B755AEB-4757-45A4-912E-CCF45D0EFD6B}" dt="2022-01-12T05:42:20.941" v="236" actId="14100"/>
          <ac:spMkLst>
            <pc:docMk/>
            <pc:sldMk cId="0" sldId="273"/>
            <ac:spMk id="253" creationId="{00000000-0000-0000-0000-000000000000}"/>
          </ac:spMkLst>
        </pc:spChg>
        <pc:spChg chg="del">
          <ac:chgData name="Lee Yu Yee Dominic /CSF" userId="S::s10222894@connect.np.edu.sg::59ddad63-47f1-4317-b088-d34171f6460d" providerId="AD" clId="Web-{5B755AEB-4757-45A4-912E-CCF45D0EFD6B}" dt="2022-01-12T05:41:57.143" v="224"/>
          <ac:spMkLst>
            <pc:docMk/>
            <pc:sldMk cId="0" sldId="273"/>
            <ac:spMk id="254" creationId="{00000000-0000-0000-0000-000000000000}"/>
          </ac:spMkLst>
        </pc:spChg>
        <pc:picChg chg="del mod">
          <ac:chgData name="Lee Yu Yee Dominic /CSF" userId="S::s10222894@connect.np.edu.sg::59ddad63-47f1-4317-b088-d34171f6460d" providerId="AD" clId="Web-{5B755AEB-4757-45A4-912E-CCF45D0EFD6B}" dt="2022-01-12T05:41:03.673" v="209"/>
          <ac:picMkLst>
            <pc:docMk/>
            <pc:sldMk cId="0" sldId="273"/>
            <ac:picMk id="2" creationId="{E77EBC9E-994B-4540-B42E-BF173E3753B3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5:42:07.940" v="228" actId="14100"/>
          <ac:picMkLst>
            <pc:docMk/>
            <pc:sldMk cId="0" sldId="273"/>
            <ac:picMk id="3" creationId="{7ECE9984-CB9C-4592-B463-48B6DFA2FC6E}"/>
          </ac:picMkLst>
        </pc:picChg>
        <pc:picChg chg="add mod">
          <ac:chgData name="Lee Yu Yee Dominic /CSF" userId="S::s10222894@connect.np.edu.sg::59ddad63-47f1-4317-b088-d34171f6460d" providerId="AD" clId="Web-{5B755AEB-4757-45A4-912E-CCF45D0EFD6B}" dt="2022-01-12T05:42:25.222" v="238" actId="1076"/>
          <ac:picMkLst>
            <pc:docMk/>
            <pc:sldMk cId="0" sldId="273"/>
            <ac:picMk id="4" creationId="{0761783A-11A2-4F6B-B5A9-A61D28E03D81}"/>
          </ac:picMkLst>
        </pc:picChg>
      </pc:sldChg>
      <pc:sldChg chg="addSp delSp modSp">
        <pc:chgData name="Lee Yu Yee Dominic /CSF" userId="S::s10222894@connect.np.edu.sg::59ddad63-47f1-4317-b088-d34171f6460d" providerId="AD" clId="Web-{5B755AEB-4757-45A4-912E-CCF45D0EFD6B}" dt="2022-01-12T05:41:53.784" v="223" actId="1076"/>
        <pc:sldMkLst>
          <pc:docMk/>
          <pc:sldMk cId="0" sldId="274"/>
        </pc:sldMkLst>
        <pc:spChg chg="mod">
          <ac:chgData name="Lee Yu Yee Dominic /CSF" userId="S::s10222894@connect.np.edu.sg::59ddad63-47f1-4317-b088-d34171f6460d" providerId="AD" clId="Web-{5B755AEB-4757-45A4-912E-CCF45D0EFD6B}" dt="2022-01-12T05:41:46.815" v="222" actId="20577"/>
          <ac:spMkLst>
            <pc:docMk/>
            <pc:sldMk cId="0" sldId="274"/>
            <ac:spMk id="260" creationId="{00000000-0000-0000-0000-000000000000}"/>
          </ac:spMkLst>
        </pc:spChg>
        <pc:spChg chg="del">
          <ac:chgData name="Lee Yu Yee Dominic /CSF" userId="S::s10222894@connect.np.edu.sg::59ddad63-47f1-4317-b088-d34171f6460d" providerId="AD" clId="Web-{5B755AEB-4757-45A4-912E-CCF45D0EFD6B}" dt="2022-01-12T05:41:42.080" v="221"/>
          <ac:spMkLst>
            <pc:docMk/>
            <pc:sldMk cId="0" sldId="274"/>
            <ac:spMk id="261" creationId="{00000000-0000-0000-0000-000000000000}"/>
          </ac:spMkLst>
        </pc:spChg>
        <pc:picChg chg="del">
          <ac:chgData name="Lee Yu Yee Dominic /CSF" userId="S::s10222894@connect.np.edu.sg::59ddad63-47f1-4317-b088-d34171f6460d" providerId="AD" clId="Web-{5B755AEB-4757-45A4-912E-CCF45D0EFD6B}" dt="2022-01-12T05:41:11.939" v="211"/>
          <ac:picMkLst>
            <pc:docMk/>
            <pc:sldMk cId="0" sldId="274"/>
            <ac:picMk id="2" creationId="{187F1C7D-4E49-4D84-A6D1-983F6FDC179A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5:41:53.784" v="223" actId="1076"/>
          <ac:picMkLst>
            <pc:docMk/>
            <pc:sldMk cId="0" sldId="274"/>
            <ac:picMk id="3" creationId="{5375EA3B-3B67-47CE-86A2-8A44C5396676}"/>
          </ac:picMkLst>
        </pc:picChg>
        <pc:picChg chg="add mod">
          <ac:chgData name="Lee Yu Yee Dominic /CSF" userId="S::s10222894@connect.np.edu.sg::59ddad63-47f1-4317-b088-d34171f6460d" providerId="AD" clId="Web-{5B755AEB-4757-45A4-912E-CCF45D0EFD6B}" dt="2022-01-12T05:41:19.580" v="215" actId="14100"/>
          <ac:picMkLst>
            <pc:docMk/>
            <pc:sldMk cId="0" sldId="274"/>
            <ac:picMk id="4" creationId="{7A27CE04-ABA3-48D2-B203-D59AC768FE51}"/>
          </ac:picMkLst>
        </pc:picChg>
      </pc:sldChg>
      <pc:sldChg chg="modSp">
        <pc:chgData name="Lee Yu Yee Dominic /CSF" userId="S::s10222894@connect.np.edu.sg::59ddad63-47f1-4317-b088-d34171f6460d" providerId="AD" clId="Web-{5B755AEB-4757-45A4-912E-CCF45D0EFD6B}" dt="2022-01-12T07:17:42.649" v="354" actId="20577"/>
        <pc:sldMkLst>
          <pc:docMk/>
          <pc:sldMk cId="1222006563" sldId="276"/>
        </pc:sldMkLst>
        <pc:spChg chg="mod">
          <ac:chgData name="Lee Yu Yee Dominic /CSF" userId="S::s10222894@connect.np.edu.sg::59ddad63-47f1-4317-b088-d34171f6460d" providerId="AD" clId="Web-{5B755AEB-4757-45A4-912E-CCF45D0EFD6B}" dt="2022-01-12T07:17:42.649" v="354" actId="20577"/>
          <ac:spMkLst>
            <pc:docMk/>
            <pc:sldMk cId="1222006563" sldId="276"/>
            <ac:spMk id="2" creationId="{FA62206C-A691-4EC2-BFDE-889AC9D845AB}"/>
          </ac:spMkLst>
        </pc:spChg>
        <pc:spChg chg="mod">
          <ac:chgData name="Lee Yu Yee Dominic /CSF" userId="S::s10222894@connect.np.edu.sg::59ddad63-47f1-4317-b088-d34171f6460d" providerId="AD" clId="Web-{5B755AEB-4757-45A4-912E-CCF45D0EFD6B}" dt="2022-01-12T07:17:35.196" v="353" actId="20577"/>
          <ac:spMkLst>
            <pc:docMk/>
            <pc:sldMk cId="1222006563" sldId="276"/>
            <ac:spMk id="4" creationId="{86255E8B-23E6-4730-AAC7-63A20F8734FE}"/>
          </ac:spMkLst>
        </pc:spChg>
      </pc:sldChg>
      <pc:sldChg chg="modSp del">
        <pc:chgData name="Lee Yu Yee Dominic /CSF" userId="S::s10222894@connect.np.edu.sg::59ddad63-47f1-4317-b088-d34171f6460d" providerId="AD" clId="Web-{5B755AEB-4757-45A4-912E-CCF45D0EFD6B}" dt="2022-01-12T05:05:37.024" v="3"/>
        <pc:sldMkLst>
          <pc:docMk/>
          <pc:sldMk cId="3938247730" sldId="277"/>
        </pc:sldMkLst>
        <pc:spChg chg="mod">
          <ac:chgData name="Lee Yu Yee Dominic /CSF" userId="S::s10222894@connect.np.edu.sg::59ddad63-47f1-4317-b088-d34171f6460d" providerId="AD" clId="Web-{5B755AEB-4757-45A4-912E-CCF45D0EFD6B}" dt="2022-01-12T05:05:32.852" v="2" actId="20577"/>
          <ac:spMkLst>
            <pc:docMk/>
            <pc:sldMk cId="3938247730" sldId="277"/>
            <ac:spMk id="2" creationId="{F6E139F3-9826-4121-8B3E-EBC7DBD42620}"/>
          </ac:spMkLst>
        </pc:spChg>
      </pc:sldChg>
      <pc:sldChg chg="modSp">
        <pc:chgData name="Lee Yu Yee Dominic /CSF" userId="S::s10222894@connect.np.edu.sg::59ddad63-47f1-4317-b088-d34171f6460d" providerId="AD" clId="Web-{5B755AEB-4757-45A4-912E-CCF45D0EFD6B}" dt="2022-01-12T05:37:39.887" v="205" actId="20577"/>
        <pc:sldMkLst>
          <pc:docMk/>
          <pc:sldMk cId="1859777992" sldId="278"/>
        </pc:sldMkLst>
        <pc:spChg chg="mod">
          <ac:chgData name="Lee Yu Yee Dominic /CSF" userId="S::s10222894@connect.np.edu.sg::59ddad63-47f1-4317-b088-d34171f6460d" providerId="AD" clId="Web-{5B755AEB-4757-45A4-912E-CCF45D0EFD6B}" dt="2022-01-12T05:37:39.887" v="205" actId="20577"/>
          <ac:spMkLst>
            <pc:docMk/>
            <pc:sldMk cId="1859777992" sldId="278"/>
            <ac:spMk id="2" creationId="{770FC283-3F24-45F6-8F7B-EF44EC19D460}"/>
          </ac:spMkLst>
        </pc:spChg>
      </pc:sldChg>
      <pc:sldChg chg="modSp">
        <pc:chgData name="Lee Yu Yee Dominic /CSF" userId="S::s10222894@connect.np.edu.sg::59ddad63-47f1-4317-b088-d34171f6460d" providerId="AD" clId="Web-{5B755AEB-4757-45A4-912E-CCF45D0EFD6B}" dt="2022-01-12T07:16:19.726" v="347" actId="20577"/>
        <pc:sldMkLst>
          <pc:docMk/>
          <pc:sldMk cId="298106280" sldId="279"/>
        </pc:sldMkLst>
        <pc:spChg chg="mod">
          <ac:chgData name="Lee Yu Yee Dominic /CSF" userId="S::s10222894@connect.np.edu.sg::59ddad63-47f1-4317-b088-d34171f6460d" providerId="AD" clId="Web-{5B755AEB-4757-45A4-912E-CCF45D0EFD6B}" dt="2022-01-12T06:13:52.224" v="311" actId="20577"/>
          <ac:spMkLst>
            <pc:docMk/>
            <pc:sldMk cId="298106280" sldId="279"/>
            <ac:spMk id="2" creationId="{5B77CC5B-DA1D-4657-B6C7-D9D5B31C5289}"/>
          </ac:spMkLst>
        </pc:spChg>
        <pc:spChg chg="mod">
          <ac:chgData name="Lee Yu Yee Dominic /CSF" userId="S::s10222894@connect.np.edu.sg::59ddad63-47f1-4317-b088-d34171f6460d" providerId="AD" clId="Web-{5B755AEB-4757-45A4-912E-CCF45D0EFD6B}" dt="2022-01-12T07:16:19.726" v="347" actId="20577"/>
          <ac:spMkLst>
            <pc:docMk/>
            <pc:sldMk cId="298106280" sldId="279"/>
            <ac:spMk id="4" creationId="{8EDED74B-929F-4BAB-AD36-FD6054DFB9F1}"/>
          </ac:spMkLst>
        </pc:spChg>
      </pc:sldChg>
      <pc:sldChg chg="modSp ord">
        <pc:chgData name="Lee Yu Yee Dominic /CSF" userId="S::s10222894@connect.np.edu.sg::59ddad63-47f1-4317-b088-d34171f6460d" providerId="AD" clId="Web-{5B755AEB-4757-45A4-912E-CCF45D0EFD6B}" dt="2022-01-12T07:17:22.711" v="350" actId="20577"/>
        <pc:sldMkLst>
          <pc:docMk/>
          <pc:sldMk cId="68843453" sldId="281"/>
        </pc:sldMkLst>
        <pc:spChg chg="mod">
          <ac:chgData name="Lee Yu Yee Dominic /CSF" userId="S::s10222894@connect.np.edu.sg::59ddad63-47f1-4317-b088-d34171f6460d" providerId="AD" clId="Web-{5B755AEB-4757-45A4-912E-CCF45D0EFD6B}" dt="2022-01-12T06:13:42.380" v="308" actId="20577"/>
          <ac:spMkLst>
            <pc:docMk/>
            <pc:sldMk cId="68843453" sldId="281"/>
            <ac:spMk id="2" creationId="{5B77CC5B-DA1D-4657-B6C7-D9D5B31C5289}"/>
          </ac:spMkLst>
        </pc:spChg>
        <pc:spChg chg="mod">
          <ac:chgData name="Lee Yu Yee Dominic /CSF" userId="S::s10222894@connect.np.edu.sg::59ddad63-47f1-4317-b088-d34171f6460d" providerId="AD" clId="Web-{5B755AEB-4757-45A4-912E-CCF45D0EFD6B}" dt="2022-01-12T07:17:22.711" v="350" actId="20577"/>
          <ac:spMkLst>
            <pc:docMk/>
            <pc:sldMk cId="68843453" sldId="281"/>
            <ac:spMk id="3" creationId="{6C68C2CF-94BD-49D2-8FE9-0FC76406A175}"/>
          </ac:spMkLst>
        </pc:spChg>
      </pc:sldChg>
      <pc:sldChg chg="delSp modSp ord">
        <pc:chgData name="Lee Yu Yee Dominic /CSF" userId="S::s10222894@connect.np.edu.sg::59ddad63-47f1-4317-b088-d34171f6460d" providerId="AD" clId="Web-{5B755AEB-4757-45A4-912E-CCF45D0EFD6B}" dt="2022-01-12T07:18:04.884" v="358" actId="20577"/>
        <pc:sldMkLst>
          <pc:docMk/>
          <pc:sldMk cId="115305878" sldId="282"/>
        </pc:sldMkLst>
        <pc:spChg chg="mod">
          <ac:chgData name="Lee Yu Yee Dominic /CSF" userId="S::s10222894@connect.np.edu.sg::59ddad63-47f1-4317-b088-d34171f6460d" providerId="AD" clId="Web-{5B755AEB-4757-45A4-912E-CCF45D0EFD6B}" dt="2022-01-12T07:18:04.884" v="358" actId="20577"/>
          <ac:spMkLst>
            <pc:docMk/>
            <pc:sldMk cId="115305878" sldId="282"/>
            <ac:spMk id="5" creationId="{152349CB-08CB-4809-B077-4F258AAE7870}"/>
          </ac:spMkLst>
        </pc:spChg>
        <pc:picChg chg="mod">
          <ac:chgData name="Lee Yu Yee Dominic /CSF" userId="S::s10222894@connect.np.edu.sg::59ddad63-47f1-4317-b088-d34171f6460d" providerId="AD" clId="Web-{5B755AEB-4757-45A4-912E-CCF45D0EFD6B}" dt="2022-01-12T06:01:38.814" v="300" actId="1076"/>
          <ac:picMkLst>
            <pc:docMk/>
            <pc:sldMk cId="115305878" sldId="282"/>
            <ac:picMk id="6" creationId="{1ECCABAA-B910-4A96-B7BF-08A13ECB7807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6:01:43.096" v="302" actId="1076"/>
          <ac:picMkLst>
            <pc:docMk/>
            <pc:sldMk cId="115305878" sldId="282"/>
            <ac:picMk id="7" creationId="{57CC8B70-8147-429D-9A69-9F6E8C6F7D0A}"/>
          </ac:picMkLst>
        </pc:picChg>
        <pc:picChg chg="del">
          <ac:chgData name="Lee Yu Yee Dominic /CSF" userId="S::s10222894@connect.np.edu.sg::59ddad63-47f1-4317-b088-d34171f6460d" providerId="AD" clId="Web-{5B755AEB-4757-45A4-912E-CCF45D0EFD6B}" dt="2022-01-12T05:43:45.834" v="239"/>
          <ac:picMkLst>
            <pc:docMk/>
            <pc:sldMk cId="115305878" sldId="282"/>
            <ac:picMk id="8" creationId="{BA1C7072-7FA2-4A9F-B0FF-018221C17116}"/>
          </ac:picMkLst>
        </pc:picChg>
      </pc:sldChg>
      <pc:sldChg chg="addSp delSp modSp">
        <pc:chgData name="Lee Yu Yee Dominic /CSF" userId="S::s10222894@connect.np.edu.sg::59ddad63-47f1-4317-b088-d34171f6460d" providerId="AD" clId="Web-{5B755AEB-4757-45A4-912E-CCF45D0EFD6B}" dt="2022-01-12T07:16:24.913" v="348" actId="20577"/>
        <pc:sldMkLst>
          <pc:docMk/>
          <pc:sldMk cId="4145954760" sldId="284"/>
        </pc:sldMkLst>
        <pc:spChg chg="mod">
          <ac:chgData name="Lee Yu Yee Dominic /CSF" userId="S::s10222894@connect.np.edu.sg::59ddad63-47f1-4317-b088-d34171f6460d" providerId="AD" clId="Web-{5B755AEB-4757-45A4-912E-CCF45D0EFD6B}" dt="2022-01-12T07:15:33.616" v="329" actId="20577"/>
          <ac:spMkLst>
            <pc:docMk/>
            <pc:sldMk cId="4145954760" sldId="284"/>
            <ac:spMk id="2" creationId="{8970414D-B9DD-46E1-9314-98E15E4A0605}"/>
          </ac:spMkLst>
        </pc:spChg>
        <pc:spChg chg="mod">
          <ac:chgData name="Lee Yu Yee Dominic /CSF" userId="S::s10222894@connect.np.edu.sg::59ddad63-47f1-4317-b088-d34171f6460d" providerId="AD" clId="Web-{5B755AEB-4757-45A4-912E-CCF45D0EFD6B}" dt="2022-01-12T07:16:24.913" v="348" actId="20577"/>
          <ac:spMkLst>
            <pc:docMk/>
            <pc:sldMk cId="4145954760" sldId="284"/>
            <ac:spMk id="3" creationId="{4C307455-2459-4EF0-A409-65519039F18C}"/>
          </ac:spMkLst>
        </pc:spChg>
        <pc:spChg chg="add del mod">
          <ac:chgData name="Lee Yu Yee Dominic /CSF" userId="S::s10222894@connect.np.edu.sg::59ddad63-47f1-4317-b088-d34171f6460d" providerId="AD" clId="Web-{5B755AEB-4757-45A4-912E-CCF45D0EFD6B}" dt="2022-01-12T06:14:01.740" v="317"/>
          <ac:spMkLst>
            <pc:docMk/>
            <pc:sldMk cId="4145954760" sldId="284"/>
            <ac:spMk id="4" creationId="{BA23B441-A0F6-4C62-857A-5E4CA5F4021B}"/>
          </ac:spMkLst>
        </pc:spChg>
        <pc:spChg chg="add del">
          <ac:chgData name="Lee Yu Yee Dominic /CSF" userId="S::s10222894@connect.np.edu.sg::59ddad63-47f1-4317-b088-d34171f6460d" providerId="AD" clId="Web-{5B755AEB-4757-45A4-912E-CCF45D0EFD6B}" dt="2022-01-12T06:13:58.037" v="315"/>
          <ac:spMkLst>
            <pc:docMk/>
            <pc:sldMk cId="4145954760" sldId="284"/>
            <ac:spMk id="5" creationId="{9787A370-6A09-41E4-BCAC-83834AD81952}"/>
          </ac:spMkLst>
        </pc:spChg>
      </pc:sldChg>
      <pc:sldChg chg="addSp delSp modSp">
        <pc:chgData name="Lee Yu Yee Dominic /CSF" userId="S::s10222894@connect.np.edu.sg::59ddad63-47f1-4317-b088-d34171f6460d" providerId="AD" clId="Web-{5B755AEB-4757-45A4-912E-CCF45D0EFD6B}" dt="2022-01-12T05:21:55.362" v="156"/>
        <pc:sldMkLst>
          <pc:docMk/>
          <pc:sldMk cId="4241798451" sldId="285"/>
        </pc:sldMkLst>
        <pc:spChg chg="mod">
          <ac:chgData name="Lee Yu Yee Dominic /CSF" userId="S::s10222894@connect.np.edu.sg::59ddad63-47f1-4317-b088-d34171f6460d" providerId="AD" clId="Web-{5B755AEB-4757-45A4-912E-CCF45D0EFD6B}" dt="2022-01-12T05:21:47.830" v="151" actId="20577"/>
          <ac:spMkLst>
            <pc:docMk/>
            <pc:sldMk cId="4241798451" sldId="285"/>
            <ac:spMk id="2" creationId="{BEC2CB96-A546-4AE5-8FCE-4084410E8648}"/>
          </ac:spMkLst>
        </pc:spChg>
        <pc:spChg chg="del">
          <ac:chgData name="Lee Yu Yee Dominic /CSF" userId="S::s10222894@connect.np.edu.sg::59ddad63-47f1-4317-b088-d34171f6460d" providerId="AD" clId="Web-{5B755AEB-4757-45A4-912E-CCF45D0EFD6B}" dt="2022-01-12T05:20:27.813" v="121"/>
          <ac:spMkLst>
            <pc:docMk/>
            <pc:sldMk cId="4241798451" sldId="285"/>
            <ac:spMk id="3" creationId="{6A4B509E-3CE4-43F6-9E99-D998CB81F729}"/>
          </ac:spMkLst>
        </pc:spChg>
        <pc:spChg chg="add del">
          <ac:chgData name="Lee Yu Yee Dominic /CSF" userId="S::s10222894@connect.np.edu.sg::59ddad63-47f1-4317-b088-d34171f6460d" providerId="AD" clId="Web-{5B755AEB-4757-45A4-912E-CCF45D0EFD6B}" dt="2022-01-12T05:21:55.362" v="156"/>
          <ac:spMkLst>
            <pc:docMk/>
            <pc:sldMk cId="4241798451" sldId="285"/>
            <ac:spMk id="5" creationId="{CAECF8DE-B444-4E81-96AD-429CEB687434}"/>
          </ac:spMkLst>
        </pc:spChg>
        <pc:spChg chg="add del mod">
          <ac:chgData name="Lee Yu Yee Dominic /CSF" userId="S::s10222894@connect.np.edu.sg::59ddad63-47f1-4317-b088-d34171f6460d" providerId="AD" clId="Web-{5B755AEB-4757-45A4-912E-CCF45D0EFD6B}" dt="2022-01-12T05:21:53.424" v="155"/>
          <ac:spMkLst>
            <pc:docMk/>
            <pc:sldMk cId="4241798451" sldId="285"/>
            <ac:spMk id="7" creationId="{BEF4B92F-76EA-4D03-90FC-AF1041739581}"/>
          </ac:spMkLst>
        </pc:spChg>
        <pc:picChg chg="mod">
          <ac:chgData name="Lee Yu Yee Dominic /CSF" userId="S::s10222894@connect.np.edu.sg::59ddad63-47f1-4317-b088-d34171f6460d" providerId="AD" clId="Web-{5B755AEB-4757-45A4-912E-CCF45D0EFD6B}" dt="2022-01-12T05:21:13.142" v="137" actId="14100"/>
          <ac:picMkLst>
            <pc:docMk/>
            <pc:sldMk cId="4241798451" sldId="285"/>
            <ac:picMk id="4" creationId="{F5AC4A6A-795A-4268-BCB5-FAFDD962E09D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5:20:59.298" v="135" actId="14100"/>
          <ac:picMkLst>
            <pc:docMk/>
            <pc:sldMk cId="4241798451" sldId="285"/>
            <ac:picMk id="6" creationId="{73EFBB64-7C1E-4538-8617-005FC768C03C}"/>
          </ac:picMkLst>
        </pc:picChg>
      </pc:sldChg>
      <pc:sldChg chg="modSp">
        <pc:chgData name="Lee Yu Yee Dominic /CSF" userId="S::s10222894@connect.np.edu.sg::59ddad63-47f1-4317-b088-d34171f6460d" providerId="AD" clId="Web-{5B755AEB-4757-45A4-912E-CCF45D0EFD6B}" dt="2022-01-12T07:15:16.006" v="322" actId="20577"/>
        <pc:sldMkLst>
          <pc:docMk/>
          <pc:sldMk cId="2557823277" sldId="286"/>
        </pc:sldMkLst>
        <pc:spChg chg="mod">
          <ac:chgData name="Lee Yu Yee Dominic /CSF" userId="S::s10222894@connect.np.edu.sg::59ddad63-47f1-4317-b088-d34171f6460d" providerId="AD" clId="Web-{5B755AEB-4757-45A4-912E-CCF45D0EFD6B}" dt="2022-01-12T05:36:18.338" v="166" actId="20577"/>
          <ac:spMkLst>
            <pc:docMk/>
            <pc:sldMk cId="2557823277" sldId="286"/>
            <ac:spMk id="2" creationId="{670002F5-F6BE-4264-8345-6A88E3BB72C5}"/>
          </ac:spMkLst>
        </pc:spChg>
        <pc:spChg chg="mod">
          <ac:chgData name="Lee Yu Yee Dominic /CSF" userId="S::s10222894@connect.np.edu.sg::59ddad63-47f1-4317-b088-d34171f6460d" providerId="AD" clId="Web-{5B755AEB-4757-45A4-912E-CCF45D0EFD6B}" dt="2022-01-12T07:15:16.006" v="322" actId="20577"/>
          <ac:spMkLst>
            <pc:docMk/>
            <pc:sldMk cId="2557823277" sldId="286"/>
            <ac:spMk id="3" creationId="{A728249F-98AF-49EC-9120-66A1117FB985}"/>
          </ac:spMkLst>
        </pc:spChg>
      </pc:sldChg>
      <pc:sldChg chg="modSp">
        <pc:chgData name="Lee Yu Yee Dominic /CSF" userId="S::s10222894@connect.np.edu.sg::59ddad63-47f1-4317-b088-d34171f6460d" providerId="AD" clId="Web-{5B755AEB-4757-45A4-912E-CCF45D0EFD6B}" dt="2022-01-12T05:36:34.807" v="167" actId="20577"/>
        <pc:sldMkLst>
          <pc:docMk/>
          <pc:sldMk cId="2338561988" sldId="287"/>
        </pc:sldMkLst>
        <pc:spChg chg="mod">
          <ac:chgData name="Lee Yu Yee Dominic /CSF" userId="S::s10222894@connect.np.edu.sg::59ddad63-47f1-4317-b088-d34171f6460d" providerId="AD" clId="Web-{5B755AEB-4757-45A4-912E-CCF45D0EFD6B}" dt="2022-01-12T05:36:34.807" v="167" actId="20577"/>
          <ac:spMkLst>
            <pc:docMk/>
            <pc:sldMk cId="2338561988" sldId="287"/>
            <ac:spMk id="3" creationId="{22E42F19-6C0C-401C-A272-5F65D84FA8E1}"/>
          </ac:spMkLst>
        </pc:spChg>
      </pc:sldChg>
      <pc:sldChg chg="addSp delSp modSp ord">
        <pc:chgData name="Lee Yu Yee Dominic /CSF" userId="S::s10222894@connect.np.edu.sg::59ddad63-47f1-4317-b088-d34171f6460d" providerId="AD" clId="Web-{5B755AEB-4757-45A4-912E-CCF45D0EFD6B}" dt="2022-01-12T07:16:05.976" v="345" actId="20577"/>
        <pc:sldMkLst>
          <pc:docMk/>
          <pc:sldMk cId="4055222795" sldId="288"/>
        </pc:sldMkLst>
        <pc:spChg chg="mod">
          <ac:chgData name="Lee Yu Yee Dominic /CSF" userId="S::s10222894@connect.np.edu.sg::59ddad63-47f1-4317-b088-d34171f6460d" providerId="AD" clId="Web-{5B755AEB-4757-45A4-912E-CCF45D0EFD6B}" dt="2022-01-12T07:15:49.788" v="344" actId="20577"/>
          <ac:spMkLst>
            <pc:docMk/>
            <pc:sldMk cId="4055222795" sldId="288"/>
            <ac:spMk id="2" creationId="{5B77CC5B-DA1D-4657-B6C7-D9D5B31C5289}"/>
          </ac:spMkLst>
        </pc:spChg>
        <pc:spChg chg="mod">
          <ac:chgData name="Lee Yu Yee Dominic /CSF" userId="S::s10222894@connect.np.edu.sg::59ddad63-47f1-4317-b088-d34171f6460d" providerId="AD" clId="Web-{5B755AEB-4757-45A4-912E-CCF45D0EFD6B}" dt="2022-01-12T07:16:05.976" v="345" actId="20577"/>
          <ac:spMkLst>
            <pc:docMk/>
            <pc:sldMk cId="4055222795" sldId="288"/>
            <ac:spMk id="3" creationId="{6C68C2CF-94BD-49D2-8FE9-0FC76406A175}"/>
          </ac:spMkLst>
        </pc:spChg>
        <pc:spChg chg="add del">
          <ac:chgData name="Lee Yu Yee Dominic /CSF" userId="S::s10222894@connect.np.edu.sg::59ddad63-47f1-4317-b088-d34171f6460d" providerId="AD" clId="Web-{5B755AEB-4757-45A4-912E-CCF45D0EFD6B}" dt="2022-01-12T07:15:43.256" v="333"/>
          <ac:spMkLst>
            <pc:docMk/>
            <pc:sldMk cId="4055222795" sldId="288"/>
            <ac:spMk id="4" creationId="{473556FD-D2FC-46F7-BD00-C99D7E4AD396}"/>
          </ac:spMkLst>
        </pc:spChg>
        <pc:spChg chg="add del">
          <ac:chgData name="Lee Yu Yee Dominic /CSF" userId="S::s10222894@connect.np.edu.sg::59ddad63-47f1-4317-b088-d34171f6460d" providerId="AD" clId="Web-{5B755AEB-4757-45A4-912E-CCF45D0EFD6B}" dt="2022-01-12T07:15:42.069" v="332"/>
          <ac:spMkLst>
            <pc:docMk/>
            <pc:sldMk cId="4055222795" sldId="288"/>
            <ac:spMk id="5" creationId="{4CDA0BE3-FBC7-49D4-83EB-4F08FD719519}"/>
          </ac:spMkLst>
        </pc:spChg>
      </pc:sldChg>
      <pc:sldChg chg="delSp modSp add replId">
        <pc:chgData name="Lee Yu Yee Dominic /CSF" userId="S::s10222894@connect.np.edu.sg::59ddad63-47f1-4317-b088-d34171f6460d" providerId="AD" clId="Web-{5B755AEB-4757-45A4-912E-CCF45D0EFD6B}" dt="2022-01-12T05:18:27.622" v="88" actId="20577"/>
        <pc:sldMkLst>
          <pc:docMk/>
          <pc:sldMk cId="747174661" sldId="290"/>
        </pc:sldMkLst>
        <pc:spChg chg="mod">
          <ac:chgData name="Lee Yu Yee Dominic /CSF" userId="S::s10222894@connect.np.edu.sg::59ddad63-47f1-4317-b088-d34171f6460d" providerId="AD" clId="Web-{5B755AEB-4757-45A4-912E-CCF45D0EFD6B}" dt="2022-01-12T05:18:27.622" v="88" actId="20577"/>
          <ac:spMkLst>
            <pc:docMk/>
            <pc:sldMk cId="747174661" sldId="290"/>
            <ac:spMk id="140" creationId="{00000000-0000-0000-0000-000000000000}"/>
          </ac:spMkLst>
        </pc:spChg>
        <pc:picChg chg="mod">
          <ac:chgData name="Lee Yu Yee Dominic /CSF" userId="S::s10222894@connect.np.edu.sg::59ddad63-47f1-4317-b088-d34171f6460d" providerId="AD" clId="Web-{5B755AEB-4757-45A4-912E-CCF45D0EFD6B}" dt="2022-01-12T05:17:36.730" v="73" actId="1076"/>
          <ac:picMkLst>
            <pc:docMk/>
            <pc:sldMk cId="747174661" sldId="290"/>
            <ac:picMk id="3" creationId="{8A1D96F7-E000-4106-9ECD-EFFDB0288601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5:17:39.449" v="74" actId="1076"/>
          <ac:picMkLst>
            <pc:docMk/>
            <pc:sldMk cId="747174661" sldId="290"/>
            <ac:picMk id="5" creationId="{B230BD55-063D-4ED2-8A41-14A954298D31}"/>
          </ac:picMkLst>
        </pc:picChg>
        <pc:picChg chg="del">
          <ac:chgData name="Lee Yu Yee Dominic /CSF" userId="S::s10222894@connect.np.edu.sg::59ddad63-47f1-4317-b088-d34171f6460d" providerId="AD" clId="Web-{5B755AEB-4757-45A4-912E-CCF45D0EFD6B}" dt="2022-01-12T05:17:27.449" v="71"/>
          <ac:picMkLst>
            <pc:docMk/>
            <pc:sldMk cId="747174661" sldId="290"/>
            <ac:picMk id="7" creationId="{DF8D6BA7-4E00-4409-B623-D4B4AA9BA4C7}"/>
          </ac:picMkLst>
        </pc:picChg>
        <pc:picChg chg="del">
          <ac:chgData name="Lee Yu Yee Dominic /CSF" userId="S::s10222894@connect.np.edu.sg::59ddad63-47f1-4317-b088-d34171f6460d" providerId="AD" clId="Web-{5B755AEB-4757-45A4-912E-CCF45D0EFD6B}" dt="2022-01-12T05:17:28.777" v="72"/>
          <ac:picMkLst>
            <pc:docMk/>
            <pc:sldMk cId="747174661" sldId="290"/>
            <ac:picMk id="142" creationId="{00000000-0000-0000-0000-000000000000}"/>
          </ac:picMkLst>
        </pc:picChg>
      </pc:sldChg>
      <pc:sldChg chg="delSp modSp add replId">
        <pc:chgData name="Lee Yu Yee Dominic /CSF" userId="S::s10222894@connect.np.edu.sg::59ddad63-47f1-4317-b088-d34171f6460d" providerId="AD" clId="Web-{5B755AEB-4757-45A4-912E-CCF45D0EFD6B}" dt="2022-01-12T05:21:38.065" v="144" actId="20577"/>
        <pc:sldMkLst>
          <pc:docMk/>
          <pc:sldMk cId="1285720688" sldId="291"/>
        </pc:sldMkLst>
        <pc:spChg chg="mod">
          <ac:chgData name="Lee Yu Yee Dominic /CSF" userId="S::s10222894@connect.np.edu.sg::59ddad63-47f1-4317-b088-d34171f6460d" providerId="AD" clId="Web-{5B755AEB-4757-45A4-912E-CCF45D0EFD6B}" dt="2022-01-12T05:21:38.065" v="144" actId="20577"/>
          <ac:spMkLst>
            <pc:docMk/>
            <pc:sldMk cId="1285720688" sldId="291"/>
            <ac:spMk id="175" creationId="{00000000-0000-0000-0000-000000000000}"/>
          </ac:spMkLst>
        </pc:spChg>
        <pc:picChg chg="del">
          <ac:chgData name="Lee Yu Yee Dominic /CSF" userId="S::s10222894@connect.np.edu.sg::59ddad63-47f1-4317-b088-d34171f6460d" providerId="AD" clId="Web-{5B755AEB-4757-45A4-912E-CCF45D0EFD6B}" dt="2022-01-12T05:18:59.295" v="98"/>
          <ac:picMkLst>
            <pc:docMk/>
            <pc:sldMk cId="1285720688" sldId="291"/>
            <ac:picMk id="6" creationId="{40F90412-D13F-4260-BB85-ED2D85EADD01}"/>
          </ac:picMkLst>
        </pc:picChg>
        <pc:picChg chg="del">
          <ac:chgData name="Lee Yu Yee Dominic /CSF" userId="S::s10222894@connect.np.edu.sg::59ddad63-47f1-4317-b088-d34171f6460d" providerId="AD" clId="Web-{5B755AEB-4757-45A4-912E-CCF45D0EFD6B}" dt="2022-01-12T05:19:01.185" v="99"/>
          <ac:picMkLst>
            <pc:docMk/>
            <pc:sldMk cId="1285720688" sldId="291"/>
            <ac:picMk id="8" creationId="{285A28AA-817E-494B-99EB-3D9C0714163B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5:19:14.748" v="104" actId="14100"/>
          <ac:picMkLst>
            <pc:docMk/>
            <pc:sldMk cId="1285720688" sldId="291"/>
            <ac:picMk id="9" creationId="{ACEAD5AD-CF6A-4872-B42D-327A55A8C913}"/>
          </ac:picMkLst>
        </pc:picChg>
        <pc:picChg chg="mod">
          <ac:chgData name="Lee Yu Yee Dominic /CSF" userId="S::s10222894@connect.np.edu.sg::59ddad63-47f1-4317-b088-d34171f6460d" providerId="AD" clId="Web-{5B755AEB-4757-45A4-912E-CCF45D0EFD6B}" dt="2022-01-12T05:19:31.905" v="109" actId="14100"/>
          <ac:picMkLst>
            <pc:docMk/>
            <pc:sldMk cId="1285720688" sldId="291"/>
            <ac:picMk id="10" creationId="{56595FB2-235D-4D40-9FB0-5C1CEABE7B4C}"/>
          </ac:picMkLst>
        </pc:picChg>
      </pc:sldChg>
      <pc:sldChg chg="addSp delSp add del replId">
        <pc:chgData name="Lee Yu Yee Dominic /CSF" userId="S::s10222894@connect.np.edu.sg::59ddad63-47f1-4317-b088-d34171f6460d" providerId="AD" clId="Web-{5B755AEB-4757-45A4-912E-CCF45D0EFD6B}" dt="2022-01-12T05:18:50.982" v="96"/>
        <pc:sldMkLst>
          <pc:docMk/>
          <pc:sldMk cId="4279864779" sldId="291"/>
        </pc:sldMkLst>
        <pc:picChg chg="add del">
          <ac:chgData name="Lee Yu Yee Dominic /CSF" userId="S::s10222894@connect.np.edu.sg::59ddad63-47f1-4317-b088-d34171f6460d" providerId="AD" clId="Web-{5B755AEB-4757-45A4-912E-CCF45D0EFD6B}" dt="2022-01-12T05:18:48.888" v="95"/>
          <ac:picMkLst>
            <pc:docMk/>
            <pc:sldMk cId="4279864779" sldId="291"/>
            <ac:picMk id="9" creationId="{ACEAD5AD-CF6A-4872-B42D-327A55A8C913}"/>
          </ac:picMkLst>
        </pc:picChg>
        <pc:picChg chg="add del">
          <ac:chgData name="Lee Yu Yee Dominic /CSF" userId="S::s10222894@connect.np.edu.sg::59ddad63-47f1-4317-b088-d34171f6460d" providerId="AD" clId="Web-{5B755AEB-4757-45A4-912E-CCF45D0EFD6B}" dt="2022-01-12T05:18:46.669" v="94"/>
          <ac:picMkLst>
            <pc:docMk/>
            <pc:sldMk cId="4279864779" sldId="291"/>
            <ac:picMk id="10" creationId="{56595FB2-235D-4D40-9FB0-5C1CEABE7B4C}"/>
          </ac:picMkLst>
        </pc:picChg>
      </pc:sldChg>
      <pc:sldChg chg="modSp">
        <pc:chgData name="Lee Yu Yee Dominic /CSF" userId="S::s10222894@connect.np.edu.sg::59ddad63-47f1-4317-b088-d34171f6460d" providerId="AD" clId="Web-{5B755AEB-4757-45A4-912E-CCF45D0EFD6B}" dt="2022-01-12T07:17:27.477" v="351" actId="20577"/>
        <pc:sldMkLst>
          <pc:docMk/>
          <pc:sldMk cId="739575728" sldId="292"/>
        </pc:sldMkLst>
        <pc:spChg chg="mod">
          <ac:chgData name="Lee Yu Yee Dominic /CSF" userId="S::s10222894@connect.np.edu.sg::59ddad63-47f1-4317-b088-d34171f6460d" providerId="AD" clId="Web-{5B755AEB-4757-45A4-912E-CCF45D0EFD6B}" dt="2022-01-12T07:17:27.477" v="351" actId="20577"/>
          <ac:spMkLst>
            <pc:docMk/>
            <pc:sldMk cId="739575728" sldId="292"/>
            <ac:spMk id="3" creationId="{6A40B880-B5D5-4F65-981A-DD4D29367582}"/>
          </ac:spMkLst>
        </pc:spChg>
      </pc:sldChg>
    </pc:docChg>
  </pc:docChgLst>
  <pc:docChgLst>
    <pc:chgData name="Neu You Sheng /IM" userId="S::s10224441@connect.np.edu.sg::82ab5d7b-0149-4e22-bcef-f95164e1b9be" providerId="AD" clId="Web-{EA0AFDCD-0B1A-4382-8084-F27D3E254936}"/>
    <pc:docChg chg="addSld modSld">
      <pc:chgData name="Neu You Sheng /IM" userId="S::s10224441@connect.np.edu.sg::82ab5d7b-0149-4e22-bcef-f95164e1b9be" providerId="AD" clId="Web-{EA0AFDCD-0B1A-4382-8084-F27D3E254936}" dt="2022-01-05T05:59:05.548" v="10" actId="1076"/>
      <pc:docMkLst>
        <pc:docMk/>
      </pc:docMkLst>
      <pc:sldChg chg="modSp">
        <pc:chgData name="Neu You Sheng /IM" userId="S::s10224441@connect.np.edu.sg::82ab5d7b-0149-4e22-bcef-f95164e1b9be" providerId="AD" clId="Web-{EA0AFDCD-0B1A-4382-8084-F27D3E254936}" dt="2022-01-05T05:11:01.551" v="1" actId="1076"/>
        <pc:sldMkLst>
          <pc:docMk/>
          <pc:sldMk cId="0" sldId="262"/>
        </pc:sldMkLst>
        <pc:spChg chg="mod">
          <ac:chgData name="Neu You Sheng /IM" userId="S::s10224441@connect.np.edu.sg::82ab5d7b-0149-4e22-bcef-f95164e1b9be" providerId="AD" clId="Web-{EA0AFDCD-0B1A-4382-8084-F27D3E254936}" dt="2022-01-05T05:11:01.551" v="1" actId="1076"/>
          <ac:spMkLst>
            <pc:docMk/>
            <pc:sldMk cId="0" sldId="262"/>
            <ac:spMk id="176" creationId="{00000000-0000-0000-0000-000000000000}"/>
          </ac:spMkLst>
        </pc:spChg>
        <pc:picChg chg="mod">
          <ac:chgData name="Neu You Sheng /IM" userId="S::s10224441@connect.np.edu.sg::82ab5d7b-0149-4e22-bcef-f95164e1b9be" providerId="AD" clId="Web-{EA0AFDCD-0B1A-4382-8084-F27D3E254936}" dt="2022-01-05T05:10:59.097" v="0" actId="14100"/>
          <ac:picMkLst>
            <pc:docMk/>
            <pc:sldMk cId="0" sldId="262"/>
            <ac:picMk id="177" creationId="{00000000-0000-0000-0000-000000000000}"/>
          </ac:picMkLst>
        </pc:picChg>
      </pc:sldChg>
      <pc:sldChg chg="modSp">
        <pc:chgData name="Neu You Sheng /IM" userId="S::s10224441@connect.np.edu.sg::82ab5d7b-0149-4e22-bcef-f95164e1b9be" providerId="AD" clId="Web-{EA0AFDCD-0B1A-4382-8084-F27D3E254936}" dt="2022-01-05T05:11:24.989" v="3" actId="20577"/>
        <pc:sldMkLst>
          <pc:docMk/>
          <pc:sldMk cId="0" sldId="263"/>
        </pc:sldMkLst>
        <pc:spChg chg="mod">
          <ac:chgData name="Neu You Sheng /IM" userId="S::s10224441@connect.np.edu.sg::82ab5d7b-0149-4e22-bcef-f95164e1b9be" providerId="AD" clId="Web-{EA0AFDCD-0B1A-4382-8084-F27D3E254936}" dt="2022-01-05T05:11:24.989" v="3" actId="20577"/>
          <ac:spMkLst>
            <pc:docMk/>
            <pc:sldMk cId="0" sldId="263"/>
            <ac:spMk id="184" creationId="{00000000-0000-0000-0000-000000000000}"/>
          </ac:spMkLst>
        </pc:spChg>
      </pc:sldChg>
      <pc:sldChg chg="addSp modSp new">
        <pc:chgData name="Neu You Sheng /IM" userId="S::s10224441@connect.np.edu.sg::82ab5d7b-0149-4e22-bcef-f95164e1b9be" providerId="AD" clId="Web-{EA0AFDCD-0B1A-4382-8084-F27D3E254936}" dt="2022-01-05T05:59:05.548" v="10" actId="1076"/>
        <pc:sldMkLst>
          <pc:docMk/>
          <pc:sldMk cId="115305878" sldId="282"/>
        </pc:sldMkLst>
        <pc:picChg chg="add mod">
          <ac:chgData name="Neu You Sheng /IM" userId="S::s10224441@connect.np.edu.sg::82ab5d7b-0149-4e22-bcef-f95164e1b9be" providerId="AD" clId="Web-{EA0AFDCD-0B1A-4382-8084-F27D3E254936}" dt="2022-01-05T05:58:48.157" v="6" actId="1076"/>
          <ac:picMkLst>
            <pc:docMk/>
            <pc:sldMk cId="115305878" sldId="282"/>
            <ac:picMk id="2" creationId="{62CDCCDA-6D3E-449D-8830-CF9EB35F2D54}"/>
          </ac:picMkLst>
        </pc:picChg>
        <pc:picChg chg="add mod">
          <ac:chgData name="Neu You Sheng /IM" userId="S::s10224441@connect.np.edu.sg::82ab5d7b-0149-4e22-bcef-f95164e1b9be" providerId="AD" clId="Web-{EA0AFDCD-0B1A-4382-8084-F27D3E254936}" dt="2022-01-05T05:58:55.064" v="8" actId="1076"/>
          <ac:picMkLst>
            <pc:docMk/>
            <pc:sldMk cId="115305878" sldId="282"/>
            <ac:picMk id="3" creationId="{926DFF50-3A54-4377-9343-318DDAE56267}"/>
          </ac:picMkLst>
        </pc:picChg>
        <pc:picChg chg="add mod">
          <ac:chgData name="Neu You Sheng /IM" userId="S::s10224441@connect.np.edu.sg::82ab5d7b-0149-4e22-bcef-f95164e1b9be" providerId="AD" clId="Web-{EA0AFDCD-0B1A-4382-8084-F27D3E254936}" dt="2022-01-05T05:59:05.548" v="10" actId="1076"/>
          <ac:picMkLst>
            <pc:docMk/>
            <pc:sldMk cId="115305878" sldId="282"/>
            <ac:picMk id="4" creationId="{306EA5F2-118C-4A2C-A5A4-9F832F087CBD}"/>
          </ac:picMkLst>
        </pc:picChg>
      </pc:sldChg>
    </pc:docChg>
  </pc:docChgLst>
  <pc:docChgLst>
    <pc:chgData name="Palaniappan Shanthal /DS" userId="S::s10222337@connect.np.edu.sg::91c10b70-c855-4260-99ef-0b14db4bd729" providerId="AD" clId="Web-{A8E54E6F-33DF-472A-996C-9221025FCE46}"/>
    <pc:docChg chg="modSld">
      <pc:chgData name="Palaniappan Shanthal /DS" userId="S::s10222337@connect.np.edu.sg::91c10b70-c855-4260-99ef-0b14db4bd729" providerId="AD" clId="Web-{A8E54E6F-33DF-472A-996C-9221025FCE46}" dt="2022-01-18T17:53:31.142" v="16" actId="20577"/>
      <pc:docMkLst>
        <pc:docMk/>
      </pc:docMkLst>
      <pc:sldChg chg="modSp">
        <pc:chgData name="Palaniappan Shanthal /DS" userId="S::s10222337@connect.np.edu.sg::91c10b70-c855-4260-99ef-0b14db4bd729" providerId="AD" clId="Web-{A8E54E6F-33DF-472A-996C-9221025FCE46}" dt="2022-01-18T17:53:31.142" v="16" actId="20577"/>
        <pc:sldMkLst>
          <pc:docMk/>
          <pc:sldMk cId="0" sldId="271"/>
        </pc:sldMkLst>
        <pc:spChg chg="mod">
          <ac:chgData name="Palaniappan Shanthal /DS" userId="S::s10222337@connect.np.edu.sg::91c10b70-c855-4260-99ef-0b14db4bd729" providerId="AD" clId="Web-{A8E54E6F-33DF-472A-996C-9221025FCE46}" dt="2022-01-18T17:53:31.142" v="16" actId="20577"/>
          <ac:spMkLst>
            <pc:docMk/>
            <pc:sldMk cId="0" sldId="271"/>
            <ac:spMk id="6" creationId="{2AA33B03-5CA8-41E7-9920-E1E4FC5A5A26}"/>
          </ac:spMkLst>
        </pc:spChg>
      </pc:sldChg>
      <pc:sldChg chg="modSp">
        <pc:chgData name="Palaniappan Shanthal /DS" userId="S::s10222337@connect.np.edu.sg::91c10b70-c855-4260-99ef-0b14db4bd729" providerId="AD" clId="Web-{A8E54E6F-33DF-472A-996C-9221025FCE46}" dt="2022-01-18T17:53:18.767" v="14" actId="20577"/>
        <pc:sldMkLst>
          <pc:docMk/>
          <pc:sldMk cId="115305878" sldId="282"/>
        </pc:sldMkLst>
        <pc:spChg chg="mod">
          <ac:chgData name="Palaniappan Shanthal /DS" userId="S::s10222337@connect.np.edu.sg::91c10b70-c855-4260-99ef-0b14db4bd729" providerId="AD" clId="Web-{A8E54E6F-33DF-472A-996C-9221025FCE46}" dt="2022-01-18T17:53:18.767" v="14" actId="20577"/>
          <ac:spMkLst>
            <pc:docMk/>
            <pc:sldMk cId="115305878" sldId="282"/>
            <ac:spMk id="5" creationId="{152349CB-08CB-4809-B077-4F258AAE7870}"/>
          </ac:spMkLst>
        </pc:spChg>
      </pc:sldChg>
    </pc:docChg>
  </pc:docChgLst>
  <pc:docChgLst>
    <pc:chgData name="Palaniappan Shanthal /DS" userId="S::s10222337@connect.np.edu.sg::91c10b70-c855-4260-99ef-0b14db4bd729" providerId="AD" clId="Web-{DA63A052-E28E-4EE4-9758-A1F360E82751}"/>
    <pc:docChg chg="modSld">
      <pc:chgData name="Palaniappan Shanthal /DS" userId="S::s10222337@connect.np.edu.sg::91c10b70-c855-4260-99ef-0b14db4bd729" providerId="AD" clId="Web-{DA63A052-E28E-4EE4-9758-A1F360E82751}" dt="2022-01-18T13:36:02.449" v="33" actId="14100"/>
      <pc:docMkLst>
        <pc:docMk/>
      </pc:docMkLst>
      <pc:sldChg chg="modSp">
        <pc:chgData name="Palaniappan Shanthal /DS" userId="S::s10222337@connect.np.edu.sg::91c10b70-c855-4260-99ef-0b14db4bd729" providerId="AD" clId="Web-{DA63A052-E28E-4EE4-9758-A1F360E82751}" dt="2022-01-18T13:36:02.449" v="33" actId="14100"/>
        <pc:sldMkLst>
          <pc:docMk/>
          <pc:sldMk cId="0" sldId="271"/>
        </pc:sldMkLst>
        <pc:spChg chg="mod">
          <ac:chgData name="Palaniappan Shanthal /DS" userId="S::s10222337@connect.np.edu.sg::91c10b70-c855-4260-99ef-0b14db4bd729" providerId="AD" clId="Web-{DA63A052-E28E-4EE4-9758-A1F360E82751}" dt="2022-01-18T13:36:02.449" v="33" actId="14100"/>
          <ac:spMkLst>
            <pc:docMk/>
            <pc:sldMk cId="0" sldId="271"/>
            <ac:spMk id="6" creationId="{2AA33B03-5CA8-41E7-9920-E1E4FC5A5A26}"/>
          </ac:spMkLst>
        </pc:spChg>
      </pc:sldChg>
    </pc:docChg>
  </pc:docChgLst>
  <pc:docChgLst>
    <pc:chgData name="Neu You Sheng /IM" userId="S::s10224441@connect.np.edu.sg::82ab5d7b-0149-4e22-bcef-f95164e1b9be" providerId="AD" clId="Web-{E42F320C-3EB8-4509-B4E1-BA5A5A0C19A5}"/>
    <pc:docChg chg="modSld">
      <pc:chgData name="Neu You Sheng /IM" userId="S::s10224441@connect.np.edu.sg::82ab5d7b-0149-4e22-bcef-f95164e1b9be" providerId="AD" clId="Web-{E42F320C-3EB8-4509-B4E1-BA5A5A0C19A5}" dt="2022-01-19T01:45:14.700" v="29" actId="1076"/>
      <pc:docMkLst>
        <pc:docMk/>
      </pc:docMkLst>
      <pc:sldChg chg="addSp delSp modSp">
        <pc:chgData name="Neu You Sheng /IM" userId="S::s10224441@connect.np.edu.sg::82ab5d7b-0149-4e22-bcef-f95164e1b9be" providerId="AD" clId="Web-{E42F320C-3EB8-4509-B4E1-BA5A5A0C19A5}" dt="2022-01-19T00:55:39.056" v="9" actId="1076"/>
        <pc:sldMkLst>
          <pc:docMk/>
          <pc:sldMk cId="0" sldId="257"/>
        </pc:sldMkLst>
        <pc:picChg chg="add mod">
          <ac:chgData name="Neu You Sheng /IM" userId="S::s10224441@connect.np.edu.sg::82ab5d7b-0149-4e22-bcef-f95164e1b9be" providerId="AD" clId="Web-{E42F320C-3EB8-4509-B4E1-BA5A5A0C19A5}" dt="2022-01-19T00:55:39.056" v="9" actId="1076"/>
          <ac:picMkLst>
            <pc:docMk/>
            <pc:sldMk cId="0" sldId="257"/>
            <ac:picMk id="2" creationId="{B6C9D7CE-35B0-4769-994D-9F7196B864A2}"/>
          </ac:picMkLst>
        </pc:picChg>
        <pc:picChg chg="del">
          <ac:chgData name="Neu You Sheng /IM" userId="S::s10224441@connect.np.edu.sg::82ab5d7b-0149-4e22-bcef-f95164e1b9be" providerId="AD" clId="Web-{E42F320C-3EB8-4509-B4E1-BA5A5A0C19A5}" dt="2022-01-19T00:55:34.603" v="8"/>
          <ac:picMkLst>
            <pc:docMk/>
            <pc:sldMk cId="0" sldId="257"/>
            <ac:picMk id="3" creationId="{D786C0D4-D9F1-4BD8-A21D-C8B6A7BFD39D}"/>
          </ac:picMkLst>
        </pc:picChg>
      </pc:sldChg>
      <pc:sldChg chg="addSp delSp modSp">
        <pc:chgData name="Neu You Sheng /IM" userId="S::s10224441@connect.np.edu.sg::82ab5d7b-0149-4e22-bcef-f95164e1b9be" providerId="AD" clId="Web-{E42F320C-3EB8-4509-B4E1-BA5A5A0C19A5}" dt="2022-01-19T00:58:20.419" v="13" actId="1076"/>
        <pc:sldMkLst>
          <pc:docMk/>
          <pc:sldMk cId="0" sldId="262"/>
        </pc:sldMkLst>
        <pc:picChg chg="add mod">
          <ac:chgData name="Neu You Sheng /IM" userId="S::s10224441@connect.np.edu.sg::82ab5d7b-0149-4e22-bcef-f95164e1b9be" providerId="AD" clId="Web-{E42F320C-3EB8-4509-B4E1-BA5A5A0C19A5}" dt="2022-01-19T00:58:20.419" v="13" actId="1076"/>
          <ac:picMkLst>
            <pc:docMk/>
            <pc:sldMk cId="0" sldId="262"/>
            <ac:picMk id="3" creationId="{999FB599-E593-4073-85B6-1376D848C1B7}"/>
          </ac:picMkLst>
        </pc:picChg>
        <pc:picChg chg="del">
          <ac:chgData name="Neu You Sheng /IM" userId="S::s10224441@connect.np.edu.sg::82ab5d7b-0149-4e22-bcef-f95164e1b9be" providerId="AD" clId="Web-{E42F320C-3EB8-4509-B4E1-BA5A5A0C19A5}" dt="2022-01-19T00:58:18.481" v="12"/>
          <ac:picMkLst>
            <pc:docMk/>
            <pc:sldMk cId="0" sldId="262"/>
            <ac:picMk id="6" creationId="{40F90412-D13F-4260-BB85-ED2D85EADD01}"/>
          </ac:picMkLst>
        </pc:picChg>
      </pc:sldChg>
      <pc:sldChg chg="addSp delSp modSp">
        <pc:chgData name="Neu You Sheng /IM" userId="S::s10224441@connect.np.edu.sg::82ab5d7b-0149-4e22-bcef-f95164e1b9be" providerId="AD" clId="Web-{E42F320C-3EB8-4509-B4E1-BA5A5A0C19A5}" dt="2022-01-19T01:45:14.700" v="29" actId="1076"/>
        <pc:sldMkLst>
          <pc:docMk/>
          <pc:sldMk cId="0" sldId="271"/>
        </pc:sldMkLst>
        <pc:picChg chg="add mod">
          <ac:chgData name="Neu You Sheng /IM" userId="S::s10224441@connect.np.edu.sg::82ab5d7b-0149-4e22-bcef-f95164e1b9be" providerId="AD" clId="Web-{E42F320C-3EB8-4509-B4E1-BA5A5A0C19A5}" dt="2022-01-19T01:45:14.700" v="29" actId="1076"/>
          <ac:picMkLst>
            <pc:docMk/>
            <pc:sldMk cId="0" sldId="271"/>
            <ac:picMk id="2" creationId="{87D711C0-799E-406B-8B79-133A79931FC0}"/>
          </ac:picMkLst>
        </pc:picChg>
        <pc:picChg chg="del">
          <ac:chgData name="Neu You Sheng /IM" userId="S::s10224441@connect.np.edu.sg::82ab5d7b-0149-4e22-bcef-f95164e1b9be" providerId="AD" clId="Web-{E42F320C-3EB8-4509-B4E1-BA5A5A0C19A5}" dt="2022-01-19T00:53:12.194" v="5"/>
          <ac:picMkLst>
            <pc:docMk/>
            <pc:sldMk cId="0" sldId="271"/>
            <ac:picMk id="2" creationId="{94223FE6-71CB-4F7A-861E-3CCADE19381D}"/>
          </ac:picMkLst>
        </pc:picChg>
        <pc:picChg chg="add mod">
          <ac:chgData name="Neu You Sheng /IM" userId="S::s10224441@connect.np.edu.sg::82ab5d7b-0149-4e22-bcef-f95164e1b9be" providerId="AD" clId="Web-{E42F320C-3EB8-4509-B4E1-BA5A5A0C19A5}" dt="2022-01-19T00:52:35.334" v="3" actId="1076"/>
          <ac:picMkLst>
            <pc:docMk/>
            <pc:sldMk cId="0" sldId="271"/>
            <ac:picMk id="3" creationId="{6239CE05-7DF8-4F82-A831-3620001F7E1A}"/>
          </ac:picMkLst>
        </pc:picChg>
        <pc:picChg chg="del">
          <ac:chgData name="Neu You Sheng /IM" userId="S::s10224441@connect.np.edu.sg::82ab5d7b-0149-4e22-bcef-f95164e1b9be" providerId="AD" clId="Web-{E42F320C-3EB8-4509-B4E1-BA5A5A0C19A5}" dt="2022-01-19T00:52:33.522" v="2"/>
          <ac:picMkLst>
            <pc:docMk/>
            <pc:sldMk cId="0" sldId="271"/>
            <ac:picMk id="4" creationId="{C74931CF-0C49-45E9-8802-BA70AF840EBE}"/>
          </ac:picMkLst>
        </pc:picChg>
        <pc:picChg chg="add del mod">
          <ac:chgData name="Neu You Sheng /IM" userId="S::s10224441@connect.np.edu.sg::82ab5d7b-0149-4e22-bcef-f95164e1b9be" providerId="AD" clId="Web-{E42F320C-3EB8-4509-B4E1-BA5A5A0C19A5}" dt="2022-01-19T01:45:11.543" v="28"/>
          <ac:picMkLst>
            <pc:docMk/>
            <pc:sldMk cId="0" sldId="271"/>
            <ac:picMk id="5" creationId="{0ED5FD81-AFD3-4278-9DE2-D4A0D96445FF}"/>
          </ac:picMkLst>
        </pc:picChg>
      </pc:sldChg>
      <pc:sldChg chg="addSp delSp modSp">
        <pc:chgData name="Neu You Sheng /IM" userId="S::s10224441@connect.np.edu.sg::82ab5d7b-0149-4e22-bcef-f95164e1b9be" providerId="AD" clId="Web-{E42F320C-3EB8-4509-B4E1-BA5A5A0C19A5}" dt="2022-01-19T01:18:10.067" v="25" actId="1076"/>
        <pc:sldMkLst>
          <pc:docMk/>
          <pc:sldMk cId="115305878" sldId="282"/>
        </pc:sldMkLst>
        <pc:picChg chg="del">
          <ac:chgData name="Neu You Sheng /IM" userId="S::s10224441@connect.np.edu.sg::82ab5d7b-0149-4e22-bcef-f95164e1b9be" providerId="AD" clId="Web-{E42F320C-3EB8-4509-B4E1-BA5A5A0C19A5}" dt="2022-01-19T01:16:10.877" v="17"/>
          <ac:picMkLst>
            <pc:docMk/>
            <pc:sldMk cId="115305878" sldId="282"/>
            <ac:picMk id="3" creationId="{9AFCDB5B-263A-421E-B3B8-62A776A2316C}"/>
          </ac:picMkLst>
        </pc:picChg>
        <pc:picChg chg="add del mod">
          <ac:chgData name="Neu You Sheng /IM" userId="S::s10224441@connect.np.edu.sg::82ab5d7b-0149-4e22-bcef-f95164e1b9be" providerId="AD" clId="Web-{E42F320C-3EB8-4509-B4E1-BA5A5A0C19A5}" dt="2022-01-19T01:17:02.472" v="20"/>
          <ac:picMkLst>
            <pc:docMk/>
            <pc:sldMk cId="115305878" sldId="282"/>
            <ac:picMk id="4" creationId="{2B010910-60EC-46DD-A497-24E82D4C5446}"/>
          </ac:picMkLst>
        </pc:picChg>
        <pc:picChg chg="add del mod">
          <ac:chgData name="Neu You Sheng /IM" userId="S::s10224441@connect.np.edu.sg::82ab5d7b-0149-4e22-bcef-f95164e1b9be" providerId="AD" clId="Web-{E42F320C-3EB8-4509-B4E1-BA5A5A0C19A5}" dt="2022-01-19T01:18:09.334" v="24"/>
          <ac:picMkLst>
            <pc:docMk/>
            <pc:sldMk cId="115305878" sldId="282"/>
            <ac:picMk id="6" creationId="{7822598B-A3F8-4982-A94A-5DD1A910E0BE}"/>
          </ac:picMkLst>
        </pc:picChg>
        <pc:picChg chg="add mod">
          <ac:chgData name="Neu You Sheng /IM" userId="S::s10224441@connect.np.edu.sg::82ab5d7b-0149-4e22-bcef-f95164e1b9be" providerId="AD" clId="Web-{E42F320C-3EB8-4509-B4E1-BA5A5A0C19A5}" dt="2022-01-19T01:18:10.067" v="25" actId="1076"/>
          <ac:picMkLst>
            <pc:docMk/>
            <pc:sldMk cId="115305878" sldId="282"/>
            <ac:picMk id="7" creationId="{543C4F28-C8BB-4898-B8A2-7CDFADDFC8F1}"/>
          </ac:picMkLst>
        </pc:picChg>
      </pc:sldChg>
      <pc:sldChg chg="delSp">
        <pc:chgData name="Neu You Sheng /IM" userId="S::s10224441@connect.np.edu.sg::82ab5d7b-0149-4e22-bcef-f95164e1b9be" providerId="AD" clId="Web-{E42F320C-3EB8-4509-B4E1-BA5A5A0C19A5}" dt="2022-01-19T01:25:43.607" v="26"/>
        <pc:sldMkLst>
          <pc:docMk/>
          <pc:sldMk cId="1285720688" sldId="291"/>
        </pc:sldMkLst>
        <pc:spChg chg="del">
          <ac:chgData name="Neu You Sheng /IM" userId="S::s10224441@connect.np.edu.sg::82ab5d7b-0149-4e22-bcef-f95164e1b9be" providerId="AD" clId="Web-{E42F320C-3EB8-4509-B4E1-BA5A5A0C19A5}" dt="2022-01-19T01:25:43.607" v="26"/>
          <ac:spMkLst>
            <pc:docMk/>
            <pc:sldMk cId="1285720688" sldId="291"/>
            <ac:spMk id="2" creationId="{B8A1845A-4332-4EA6-967E-494C7710F595}"/>
          </ac:spMkLst>
        </pc:spChg>
      </pc:sldChg>
    </pc:docChg>
  </pc:docChgLst>
  <pc:docChgLst>
    <pc:chgData name="Lee Yang Jun /HLFM" userId="S::s10203987@connect.np.edu.sg::dc992659-959c-4baf-8cff-e8c200f676b9" providerId="AD" clId="Web-{2551E132-5B35-4C0D-8272-02A363664B1F}"/>
    <pc:docChg chg="modSld">
      <pc:chgData name="Lee Yang Jun /HLFM" userId="S::s10203987@connect.np.edu.sg::dc992659-959c-4baf-8cff-e8c200f676b9" providerId="AD" clId="Web-{2551E132-5B35-4C0D-8272-02A363664B1F}" dt="2022-01-05T07:18:12.392" v="98" actId="1076"/>
      <pc:docMkLst>
        <pc:docMk/>
      </pc:docMkLst>
      <pc:sldChg chg="delSp modSp">
        <pc:chgData name="Lee Yang Jun /HLFM" userId="S::s10203987@connect.np.edu.sg::dc992659-959c-4baf-8cff-e8c200f676b9" providerId="AD" clId="Web-{2551E132-5B35-4C0D-8272-02A363664B1F}" dt="2022-01-05T07:18:12.392" v="98" actId="1076"/>
        <pc:sldMkLst>
          <pc:docMk/>
          <pc:sldMk cId="0" sldId="262"/>
        </pc:sldMkLst>
        <pc:picChg chg="mod">
          <ac:chgData name="Lee Yang Jun /HLFM" userId="S::s10203987@connect.np.edu.sg::dc992659-959c-4baf-8cff-e8c200f676b9" providerId="AD" clId="Web-{2551E132-5B35-4C0D-8272-02A363664B1F}" dt="2022-01-05T07:18:07.892" v="97" actId="1076"/>
          <ac:picMkLst>
            <pc:docMk/>
            <pc:sldMk cId="0" sldId="262"/>
            <ac:picMk id="2" creationId="{5213AFCF-4FDA-4D3C-AE76-CE53B8C19945}"/>
          </ac:picMkLst>
        </pc:picChg>
        <pc:picChg chg="del">
          <ac:chgData name="Lee Yang Jun /HLFM" userId="S::s10203987@connect.np.edu.sg::dc992659-959c-4baf-8cff-e8c200f676b9" providerId="AD" clId="Web-{2551E132-5B35-4C0D-8272-02A363664B1F}" dt="2022-01-05T07:18:02.986" v="96"/>
          <ac:picMkLst>
            <pc:docMk/>
            <pc:sldMk cId="0" sldId="262"/>
            <ac:picMk id="4" creationId="{933646BD-D507-4B1A-A203-394F4ACF3868}"/>
          </ac:picMkLst>
        </pc:picChg>
        <pc:picChg chg="del">
          <ac:chgData name="Lee Yang Jun /HLFM" userId="S::s10203987@connect.np.edu.sg::dc992659-959c-4baf-8cff-e8c200f676b9" providerId="AD" clId="Web-{2551E132-5B35-4C0D-8272-02A363664B1F}" dt="2022-01-05T07:18:02.783" v="95"/>
          <ac:picMkLst>
            <pc:docMk/>
            <pc:sldMk cId="0" sldId="262"/>
            <ac:picMk id="6" creationId="{E04C547A-EA88-4292-83A4-3E40772B9A1C}"/>
          </ac:picMkLst>
        </pc:picChg>
        <pc:picChg chg="del">
          <ac:chgData name="Lee Yang Jun /HLFM" userId="S::s10203987@connect.np.edu.sg::dc992659-959c-4baf-8cff-e8c200f676b9" providerId="AD" clId="Web-{2551E132-5B35-4C0D-8272-02A363664B1F}" dt="2022-01-05T07:17:58.079" v="94"/>
          <ac:picMkLst>
            <pc:docMk/>
            <pc:sldMk cId="0" sldId="262"/>
            <ac:picMk id="8" creationId="{BC09869D-796F-48CA-9EC6-C51ED3194608}"/>
          </ac:picMkLst>
        </pc:picChg>
        <pc:picChg chg="mod">
          <ac:chgData name="Lee Yang Jun /HLFM" userId="S::s10203987@connect.np.edu.sg::dc992659-959c-4baf-8cff-e8c200f676b9" providerId="AD" clId="Web-{2551E132-5B35-4C0D-8272-02A363664B1F}" dt="2022-01-05T07:18:12.392" v="98" actId="1076"/>
          <ac:picMkLst>
            <pc:docMk/>
            <pc:sldMk cId="0" sldId="262"/>
            <ac:picMk id="10" creationId="{C6CA8960-1364-42BF-B680-20AC8BE562DA}"/>
          </ac:picMkLst>
        </pc:picChg>
      </pc:sldChg>
      <pc:sldChg chg="addSp modSp">
        <pc:chgData name="Lee Yang Jun /HLFM" userId="S::s10203987@connect.np.edu.sg::dc992659-959c-4baf-8cff-e8c200f676b9" providerId="AD" clId="Web-{2551E132-5B35-4C0D-8272-02A363664B1F}" dt="2022-01-05T06:11:09.678" v="93" actId="20577"/>
        <pc:sldMkLst>
          <pc:docMk/>
          <pc:sldMk cId="68843453" sldId="281"/>
        </pc:sldMkLst>
        <pc:spChg chg="mod">
          <ac:chgData name="Lee Yang Jun /HLFM" userId="S::s10203987@connect.np.edu.sg::dc992659-959c-4baf-8cff-e8c200f676b9" providerId="AD" clId="Web-{2551E132-5B35-4C0D-8272-02A363664B1F}" dt="2022-01-05T06:05:40.951" v="63" actId="20577"/>
          <ac:spMkLst>
            <pc:docMk/>
            <pc:sldMk cId="68843453" sldId="281"/>
            <ac:spMk id="3" creationId="{6C68C2CF-94BD-49D2-8FE9-0FC76406A175}"/>
          </ac:spMkLst>
        </pc:spChg>
        <pc:spChg chg="add mod">
          <ac:chgData name="Lee Yang Jun /HLFM" userId="S::s10203987@connect.np.edu.sg::dc992659-959c-4baf-8cff-e8c200f676b9" providerId="AD" clId="Web-{2551E132-5B35-4C0D-8272-02A363664B1F}" dt="2022-01-05T06:11:09.678" v="93" actId="20577"/>
          <ac:spMkLst>
            <pc:docMk/>
            <pc:sldMk cId="68843453" sldId="281"/>
            <ac:spMk id="4" creationId="{AC3CF9ED-9A85-41B1-8639-74184623C2BB}"/>
          </ac:spMkLst>
        </pc:spChg>
      </pc:sldChg>
    </pc:docChg>
  </pc:docChgLst>
  <pc:docChgLst>
    <pc:chgData name="Neu You Sheng /IM" userId="S::s10224441@connect.np.edu.sg::82ab5d7b-0149-4e22-bcef-f95164e1b9be" providerId="AD" clId="Web-{1727803F-C641-43E4-95A8-42F48D3CD3E8}"/>
    <pc:docChg chg="modSld">
      <pc:chgData name="Neu You Sheng /IM" userId="S::s10224441@connect.np.edu.sg::82ab5d7b-0149-4e22-bcef-f95164e1b9be" providerId="AD" clId="Web-{1727803F-C641-43E4-95A8-42F48D3CD3E8}" dt="2022-01-11T09:54:06.629" v="145"/>
      <pc:docMkLst>
        <pc:docMk/>
      </pc:docMkLst>
      <pc:sldChg chg="addSp delSp modSp">
        <pc:chgData name="Neu You Sheng /IM" userId="S::s10224441@connect.np.edu.sg::82ab5d7b-0149-4e22-bcef-f95164e1b9be" providerId="AD" clId="Web-{1727803F-C641-43E4-95A8-42F48D3CD3E8}" dt="2022-01-11T09:09:57.989" v="32" actId="14100"/>
        <pc:sldMkLst>
          <pc:docMk/>
          <pc:sldMk cId="0" sldId="257"/>
        </pc:sldMkLst>
        <pc:picChg chg="del mod">
          <ac:chgData name="Neu You Sheng /IM" userId="S::s10224441@connect.np.edu.sg::82ab5d7b-0149-4e22-bcef-f95164e1b9be" providerId="AD" clId="Web-{1727803F-C641-43E4-95A8-42F48D3CD3E8}" dt="2022-01-11T09:00:02.385" v="8"/>
          <ac:picMkLst>
            <pc:docMk/>
            <pc:sldMk cId="0" sldId="257"/>
            <ac:picMk id="2" creationId="{97B7C0A5-2247-431F-9E12-64205746D90D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00:15.792" v="12" actId="1076"/>
          <ac:picMkLst>
            <pc:docMk/>
            <pc:sldMk cId="0" sldId="257"/>
            <ac:picMk id="3" creationId="{8A1D96F7-E000-4106-9ECD-EFFDB0288601}"/>
          </ac:picMkLst>
        </pc:picChg>
        <pc:picChg chg="del mod">
          <ac:chgData name="Neu You Sheng /IM" userId="S::s10224441@connect.np.edu.sg::82ab5d7b-0149-4e22-bcef-f95164e1b9be" providerId="AD" clId="Web-{1727803F-C641-43E4-95A8-42F48D3CD3E8}" dt="2022-01-11T09:09:38.207" v="25"/>
          <ac:picMkLst>
            <pc:docMk/>
            <pc:sldMk cId="0" sldId="257"/>
            <ac:picMk id="4" creationId="{0F9DB766-FDCF-4AF1-83A0-27526E57DD2F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04:10.327" v="21" actId="14100"/>
          <ac:picMkLst>
            <pc:docMk/>
            <pc:sldMk cId="0" sldId="257"/>
            <ac:picMk id="5" creationId="{B230BD55-063D-4ED2-8A41-14A954298D31}"/>
          </ac:picMkLst>
        </pc:picChg>
        <pc:picChg chg="del mod">
          <ac:chgData name="Neu You Sheng /IM" userId="S::s10224441@connect.np.edu.sg::82ab5d7b-0149-4e22-bcef-f95164e1b9be" providerId="AD" clId="Web-{1727803F-C641-43E4-95A8-42F48D3CD3E8}" dt="2022-01-11T09:03:46.514" v="14"/>
          <ac:picMkLst>
            <pc:docMk/>
            <pc:sldMk cId="0" sldId="257"/>
            <ac:picMk id="6" creationId="{465C066F-EA0E-49A2-ADAC-D7E2CF2B15F2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09:57.989" v="32" actId="14100"/>
          <ac:picMkLst>
            <pc:docMk/>
            <pc:sldMk cId="0" sldId="257"/>
            <ac:picMk id="7" creationId="{DF8D6BA7-4E00-4409-B623-D4B4AA9BA4C7}"/>
          </ac:picMkLst>
        </pc:picChg>
        <pc:picChg chg="mod">
          <ac:chgData name="Neu You Sheng /IM" userId="S::s10224441@connect.np.edu.sg::82ab5d7b-0149-4e22-bcef-f95164e1b9be" providerId="AD" clId="Web-{1727803F-C641-43E4-95A8-42F48D3CD3E8}" dt="2022-01-11T09:09:54.536" v="30" actId="1076"/>
          <ac:picMkLst>
            <pc:docMk/>
            <pc:sldMk cId="0" sldId="257"/>
            <ac:picMk id="142" creationId="{00000000-0000-0000-0000-000000000000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10:18.974" v="38" actId="1076"/>
        <pc:sldMkLst>
          <pc:docMk/>
          <pc:sldMk cId="0" sldId="258"/>
        </pc:sldMkLst>
        <pc:spChg chg="mod">
          <ac:chgData name="Neu You Sheng /IM" userId="S::s10224441@connect.np.edu.sg::82ab5d7b-0149-4e22-bcef-f95164e1b9be" providerId="AD" clId="Web-{1727803F-C641-43E4-95A8-42F48D3CD3E8}" dt="2022-01-11T08:49:56.984" v="0" actId="1076"/>
          <ac:spMkLst>
            <pc:docMk/>
            <pc:sldMk cId="0" sldId="258"/>
            <ac:spMk id="147" creationId="{00000000-0000-0000-0000-000000000000}"/>
          </ac:spMkLst>
        </pc:spChg>
        <pc:picChg chg="del">
          <ac:chgData name="Neu You Sheng /IM" userId="S::s10224441@connect.np.edu.sg::82ab5d7b-0149-4e22-bcef-f95164e1b9be" providerId="AD" clId="Web-{1727803F-C641-43E4-95A8-42F48D3CD3E8}" dt="2022-01-11T09:10:17.146" v="35"/>
          <ac:picMkLst>
            <pc:docMk/>
            <pc:sldMk cId="0" sldId="258"/>
            <ac:picMk id="2" creationId="{D7883C1F-21BA-4CF9-87DD-47357B8D95A2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10:18.974" v="38" actId="1076"/>
          <ac:picMkLst>
            <pc:docMk/>
            <pc:sldMk cId="0" sldId="258"/>
            <ac:picMk id="4" creationId="{F76C8677-E85B-4AD9-8ED6-228F7EA45097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14:13.009" v="48" actId="14100"/>
        <pc:sldMkLst>
          <pc:docMk/>
          <pc:sldMk cId="0" sldId="261"/>
        </pc:sldMkLst>
        <pc:picChg chg="add mod">
          <ac:chgData name="Neu You Sheng /IM" userId="S::s10224441@connect.np.edu.sg::82ab5d7b-0149-4e22-bcef-f95164e1b9be" providerId="AD" clId="Web-{1727803F-C641-43E4-95A8-42F48D3CD3E8}" dt="2022-01-11T09:14:13.009" v="48" actId="14100"/>
          <ac:picMkLst>
            <pc:docMk/>
            <pc:sldMk cId="0" sldId="261"/>
            <ac:picMk id="2" creationId="{51AB71C3-86F4-4C07-90CE-3D8CF992D9F6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13:57.009" v="41"/>
          <ac:picMkLst>
            <pc:docMk/>
            <pc:sldMk cId="0" sldId="261"/>
            <ac:picMk id="170" creationId="{00000000-0000-0000-0000-000000000000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23:51.035" v="76" actId="1076"/>
        <pc:sldMkLst>
          <pc:docMk/>
          <pc:sldMk cId="0" sldId="262"/>
        </pc:sldMkLst>
        <pc:spChg chg="del">
          <ac:chgData name="Neu You Sheng /IM" userId="S::s10224441@connect.np.edu.sg::82ab5d7b-0149-4e22-bcef-f95164e1b9be" providerId="AD" clId="Web-{1727803F-C641-43E4-95A8-42F48D3CD3E8}" dt="2022-01-11T09:22:04.673" v="70"/>
          <ac:spMkLst>
            <pc:docMk/>
            <pc:sldMk cId="0" sldId="262"/>
            <ac:spMk id="176" creationId="{00000000-0000-0000-0000-000000000000}"/>
          </ac:spMkLst>
        </pc:spChg>
        <pc:picChg chg="del">
          <ac:chgData name="Neu You Sheng /IM" userId="S::s10224441@connect.np.edu.sg::82ab5d7b-0149-4e22-bcef-f95164e1b9be" providerId="AD" clId="Web-{1727803F-C641-43E4-95A8-42F48D3CD3E8}" dt="2022-01-11T09:17:24.341" v="53"/>
          <ac:picMkLst>
            <pc:docMk/>
            <pc:sldMk cId="0" sldId="262"/>
            <ac:picMk id="2" creationId="{5213AFCF-4FDA-4D3C-AE76-CE53B8C19945}"/>
          </ac:picMkLst>
        </pc:picChg>
        <pc:picChg chg="del mod">
          <ac:chgData name="Neu You Sheng /IM" userId="S::s10224441@connect.np.edu.sg::82ab5d7b-0149-4e22-bcef-f95164e1b9be" providerId="AD" clId="Web-{1727803F-C641-43E4-95A8-42F48D3CD3E8}" dt="2022-01-11T09:21:57.908" v="67"/>
          <ac:picMkLst>
            <pc:docMk/>
            <pc:sldMk cId="0" sldId="262"/>
            <ac:picMk id="3" creationId="{7C43A3DD-BFF1-4296-AA75-1800A3222EEF}"/>
          </ac:picMkLst>
        </pc:picChg>
        <pc:picChg chg="add del mod">
          <ac:chgData name="Neu You Sheng /IM" userId="S::s10224441@connect.np.edu.sg::82ab5d7b-0149-4e22-bcef-f95164e1b9be" providerId="AD" clId="Web-{1727803F-C641-43E4-95A8-42F48D3CD3E8}" dt="2022-01-11T09:16:38.824" v="51"/>
          <ac:picMkLst>
            <pc:docMk/>
            <pc:sldMk cId="0" sldId="262"/>
            <ac:picMk id="4" creationId="{0F380ADD-417D-4490-9CA7-AA891820D38E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23:47.847" v="73"/>
          <ac:picMkLst>
            <pc:docMk/>
            <pc:sldMk cId="0" sldId="262"/>
            <ac:picMk id="5" creationId="{695D4648-9861-4DBB-B8E8-702B6E1469E6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17:25.825" v="55" actId="14100"/>
          <ac:picMkLst>
            <pc:docMk/>
            <pc:sldMk cId="0" sldId="262"/>
            <ac:picMk id="6" creationId="{40F90412-D13F-4260-BB85-ED2D85EADD01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19:24.936" v="58"/>
          <ac:picMkLst>
            <pc:docMk/>
            <pc:sldMk cId="0" sldId="262"/>
            <ac:picMk id="7" creationId="{B1FD7D74-46CB-4105-A821-DBCD2053723D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19:30.921" v="64" actId="1076"/>
          <ac:picMkLst>
            <pc:docMk/>
            <pc:sldMk cId="0" sldId="262"/>
            <ac:picMk id="8" creationId="{285A28AA-817E-494B-99EB-3D9C0714163B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22:00.533" v="69" actId="14100"/>
          <ac:picMkLst>
            <pc:docMk/>
            <pc:sldMk cId="0" sldId="262"/>
            <ac:picMk id="9" creationId="{ACEAD5AD-CF6A-4872-B42D-327A55A8C913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23:51.035" v="76" actId="1076"/>
          <ac:picMkLst>
            <pc:docMk/>
            <pc:sldMk cId="0" sldId="262"/>
            <ac:picMk id="10" creationId="{56595FB2-235D-4D40-9FB0-5C1CEABE7B4C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37:38.768" v="91" actId="1076"/>
        <pc:sldMkLst>
          <pc:docMk/>
          <pc:sldMk cId="0" sldId="268"/>
        </pc:sldMkLst>
        <pc:picChg chg="add mod">
          <ac:chgData name="Neu You Sheng /IM" userId="S::s10224441@connect.np.edu.sg::82ab5d7b-0149-4e22-bcef-f95164e1b9be" providerId="AD" clId="Web-{1727803F-C641-43E4-95A8-42F48D3CD3E8}" dt="2022-01-11T09:37:38.768" v="91" actId="1076"/>
          <ac:picMkLst>
            <pc:docMk/>
            <pc:sldMk cId="0" sldId="268"/>
            <ac:picMk id="2" creationId="{72AC0B24-0C9C-4FEC-9A7E-AFFAC15A8B23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37:36.940" v="89"/>
          <ac:picMkLst>
            <pc:docMk/>
            <pc:sldMk cId="0" sldId="268"/>
            <ac:picMk id="4" creationId="{EB08A097-BBE7-4159-B89B-BB7689D41CA0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41:14.303" v="106" actId="1076"/>
        <pc:sldMkLst>
          <pc:docMk/>
          <pc:sldMk cId="0" sldId="269"/>
        </pc:sldMkLst>
        <pc:picChg chg="add del mod">
          <ac:chgData name="Neu You Sheng /IM" userId="S::s10224441@connect.np.edu.sg::82ab5d7b-0149-4e22-bcef-f95164e1b9be" providerId="AD" clId="Web-{1727803F-C641-43E4-95A8-42F48D3CD3E8}" dt="2022-01-11T09:40:58.396" v="103"/>
          <ac:picMkLst>
            <pc:docMk/>
            <pc:sldMk cId="0" sldId="269"/>
            <ac:picMk id="2" creationId="{79C4E60F-E362-4664-AA2D-5C35EC599D6D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41:14.303" v="106" actId="1076"/>
          <ac:picMkLst>
            <pc:docMk/>
            <pc:sldMk cId="0" sldId="269"/>
            <ac:picMk id="3" creationId="{F5B9CFC2-336B-40ED-BEDD-177DE01AB642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39:59.708" v="99"/>
          <ac:picMkLst>
            <pc:docMk/>
            <pc:sldMk cId="0" sldId="269"/>
            <ac:picMk id="227" creationId="{00000000-0000-0000-0000-000000000000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42:32.288" v="109"/>
        <pc:sldMkLst>
          <pc:docMk/>
          <pc:sldMk cId="0" sldId="270"/>
        </pc:sldMkLst>
        <pc:picChg chg="add mod">
          <ac:chgData name="Neu You Sheng /IM" userId="S::s10224441@connect.np.edu.sg::82ab5d7b-0149-4e22-bcef-f95164e1b9be" providerId="AD" clId="Web-{1727803F-C641-43E4-95A8-42F48D3CD3E8}" dt="2022-01-11T09:42:32.242" v="108" actId="1076"/>
          <ac:picMkLst>
            <pc:docMk/>
            <pc:sldMk cId="0" sldId="270"/>
            <ac:picMk id="2" creationId="{969F2C59-42E5-4ABD-A3D9-02391BA05744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42:32.288" v="109"/>
          <ac:picMkLst>
            <pc:docMk/>
            <pc:sldMk cId="0" sldId="270"/>
            <ac:picMk id="234" creationId="{00000000-0000-0000-0000-000000000000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43:31.930" v="114" actId="1076"/>
        <pc:sldMkLst>
          <pc:docMk/>
          <pc:sldMk cId="0" sldId="271"/>
        </pc:sldMkLst>
        <pc:picChg chg="add mod">
          <ac:chgData name="Neu You Sheng /IM" userId="S::s10224441@connect.np.edu.sg::82ab5d7b-0149-4e22-bcef-f95164e1b9be" providerId="AD" clId="Web-{1727803F-C641-43E4-95A8-42F48D3CD3E8}" dt="2022-01-11T09:43:31.930" v="114" actId="1076"/>
          <ac:picMkLst>
            <pc:docMk/>
            <pc:sldMk cId="0" sldId="271"/>
            <ac:picMk id="2" creationId="{5ACB2056-8A62-4C8E-AC08-B976CF3AA18F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43:28.383" v="112"/>
          <ac:picMkLst>
            <pc:docMk/>
            <pc:sldMk cId="0" sldId="271"/>
            <ac:picMk id="241" creationId="{00000000-0000-0000-0000-000000000000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48:56.154" v="129"/>
        <pc:sldMkLst>
          <pc:docMk/>
          <pc:sldMk cId="0" sldId="272"/>
        </pc:sldMkLst>
        <pc:picChg chg="del">
          <ac:chgData name="Neu You Sheng /IM" userId="S::s10224441@connect.np.edu.sg::82ab5d7b-0149-4e22-bcef-f95164e1b9be" providerId="AD" clId="Web-{1727803F-C641-43E4-95A8-42F48D3CD3E8}" dt="2022-01-11T09:48:56.154" v="129"/>
          <ac:picMkLst>
            <pc:docMk/>
            <pc:sldMk cId="0" sldId="272"/>
            <ac:picMk id="2" creationId="{CFDA7B60-C253-4D03-9F3A-EB38500C384D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48:54.857" v="128" actId="14100"/>
          <ac:picMkLst>
            <pc:docMk/>
            <pc:sldMk cId="0" sldId="272"/>
            <ac:picMk id="3" creationId="{039945C1-F83E-4C98-95D8-9FDA53E46F60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50:38.312" v="133" actId="1076"/>
        <pc:sldMkLst>
          <pc:docMk/>
          <pc:sldMk cId="0" sldId="273"/>
        </pc:sldMkLst>
        <pc:picChg chg="add mod">
          <ac:chgData name="Neu You Sheng /IM" userId="S::s10224441@connect.np.edu.sg::82ab5d7b-0149-4e22-bcef-f95164e1b9be" providerId="AD" clId="Web-{1727803F-C641-43E4-95A8-42F48D3CD3E8}" dt="2022-01-11T09:50:38.312" v="133" actId="1076"/>
          <ac:picMkLst>
            <pc:docMk/>
            <pc:sldMk cId="0" sldId="273"/>
            <ac:picMk id="2" creationId="{E77EBC9E-994B-4540-B42E-BF173E3753B3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50:38.266" v="132"/>
          <ac:picMkLst>
            <pc:docMk/>
            <pc:sldMk cId="0" sldId="273"/>
            <ac:picMk id="255" creationId="{00000000-0000-0000-0000-000000000000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52:54.362" v="140" actId="1076"/>
        <pc:sldMkLst>
          <pc:docMk/>
          <pc:sldMk cId="0" sldId="274"/>
        </pc:sldMkLst>
        <pc:picChg chg="add del mod">
          <ac:chgData name="Neu You Sheng /IM" userId="S::s10224441@connect.np.edu.sg::82ab5d7b-0149-4e22-bcef-f95164e1b9be" providerId="AD" clId="Web-{1727803F-C641-43E4-95A8-42F48D3CD3E8}" dt="2022-01-11T09:52:35.268" v="136"/>
          <ac:picMkLst>
            <pc:docMk/>
            <pc:sldMk cId="0" sldId="274"/>
            <ac:picMk id="2" creationId="{96E44546-0130-46C9-898C-06A0293E9AC5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52:54.362" v="140" actId="1076"/>
          <ac:picMkLst>
            <pc:docMk/>
            <pc:sldMk cId="0" sldId="274"/>
            <ac:picMk id="3" creationId="{5375EA3B-3B67-47CE-86A2-8A44C5396676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52:54.299" v="139"/>
          <ac:picMkLst>
            <pc:docMk/>
            <pc:sldMk cId="0" sldId="274"/>
            <ac:picMk id="262" creationId="{00000000-0000-0000-0000-000000000000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54:06.629" v="145"/>
        <pc:sldMkLst>
          <pc:docMk/>
          <pc:sldMk cId="0" sldId="275"/>
        </pc:sldMkLst>
        <pc:picChg chg="del">
          <ac:chgData name="Neu You Sheng /IM" userId="S::s10224441@connect.np.edu.sg::82ab5d7b-0149-4e22-bcef-f95164e1b9be" providerId="AD" clId="Web-{1727803F-C641-43E4-95A8-42F48D3CD3E8}" dt="2022-01-11T09:54:06.629" v="145"/>
          <ac:picMkLst>
            <pc:docMk/>
            <pc:sldMk cId="0" sldId="275"/>
            <ac:picMk id="2" creationId="{39B3D0A0-BA5D-44B9-B077-ED44B9E11D71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54:05.769" v="144" actId="14100"/>
          <ac:picMkLst>
            <pc:docMk/>
            <pc:sldMk cId="0" sldId="275"/>
            <ac:picMk id="3" creationId="{F0AB2244-1AD4-4CD4-B31D-2ECDE486FFCF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53:02.831" v="141"/>
          <ac:picMkLst>
            <pc:docMk/>
            <pc:sldMk cId="0" sldId="275"/>
            <ac:picMk id="269" creationId="{00000000-0000-0000-0000-000000000000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47:11.028" v="125" actId="1076"/>
        <pc:sldMkLst>
          <pc:docMk/>
          <pc:sldMk cId="115305878" sldId="282"/>
        </pc:sldMkLst>
        <pc:picChg chg="del">
          <ac:chgData name="Neu You Sheng /IM" userId="S::s10224441@connect.np.edu.sg::82ab5d7b-0149-4e22-bcef-f95164e1b9be" providerId="AD" clId="Web-{1727803F-C641-43E4-95A8-42F48D3CD3E8}" dt="2022-01-11T09:45:23.510" v="116"/>
          <ac:picMkLst>
            <pc:docMk/>
            <pc:sldMk cId="115305878" sldId="282"/>
            <ac:picMk id="2" creationId="{62CDCCDA-6D3E-449D-8830-CF9EB35F2D54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46:10.292" v="120"/>
          <ac:picMkLst>
            <pc:docMk/>
            <pc:sldMk cId="115305878" sldId="282"/>
            <ac:picMk id="3" creationId="{926DFF50-3A54-4377-9343-318DDAE56267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47:07.434" v="124"/>
          <ac:picMkLst>
            <pc:docMk/>
            <pc:sldMk cId="115305878" sldId="282"/>
            <ac:picMk id="4" creationId="{306EA5F2-118C-4A2C-A5A4-9F832F087CBD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45:23.557" v="117" actId="1076"/>
          <ac:picMkLst>
            <pc:docMk/>
            <pc:sldMk cId="115305878" sldId="282"/>
            <ac:picMk id="6" creationId="{1ECCABAA-B910-4A96-B7BF-08A13ECB7807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46:15.792" v="122" actId="1076"/>
          <ac:picMkLst>
            <pc:docMk/>
            <pc:sldMk cId="115305878" sldId="282"/>
            <ac:picMk id="7" creationId="{57CC8B70-8147-429D-9A69-9F6E8C6F7D0A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47:11.028" v="125" actId="1076"/>
          <ac:picMkLst>
            <pc:docMk/>
            <pc:sldMk cId="115305878" sldId="282"/>
            <ac:picMk id="8" creationId="{BA1C7072-7FA2-4A9F-B0FF-018221C17116}"/>
          </ac:picMkLst>
        </pc:picChg>
      </pc:sldChg>
      <pc:sldChg chg="addSp delSp modSp">
        <pc:chgData name="Neu You Sheng /IM" userId="S::s10224441@connect.np.edu.sg::82ab5d7b-0149-4e22-bcef-f95164e1b9be" providerId="AD" clId="Web-{1727803F-C641-43E4-95A8-42F48D3CD3E8}" dt="2022-01-11T09:32:53.466" v="86"/>
        <pc:sldMkLst>
          <pc:docMk/>
          <pc:sldMk cId="4241798451" sldId="285"/>
        </pc:sldMkLst>
        <pc:picChg chg="add mod">
          <ac:chgData name="Neu You Sheng /IM" userId="S::s10224441@connect.np.edu.sg::82ab5d7b-0149-4e22-bcef-f95164e1b9be" providerId="AD" clId="Web-{1727803F-C641-43E4-95A8-42F48D3CD3E8}" dt="2022-01-11T09:26:48.007" v="83" actId="1076"/>
          <ac:picMkLst>
            <pc:docMk/>
            <pc:sldMk cId="4241798451" sldId="285"/>
            <ac:picMk id="4" creationId="{F5AC4A6A-795A-4268-BCB5-FAFDD962E09D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26:39.038" v="79"/>
          <ac:picMkLst>
            <pc:docMk/>
            <pc:sldMk cId="4241798451" sldId="285"/>
            <ac:picMk id="5" creationId="{F972E41E-9858-47D1-8E3B-1ACA7DC91C60}"/>
          </ac:picMkLst>
        </pc:picChg>
        <pc:picChg chg="add mod">
          <ac:chgData name="Neu You Sheng /IM" userId="S::s10224441@connect.np.edu.sg::82ab5d7b-0149-4e22-bcef-f95164e1b9be" providerId="AD" clId="Web-{1727803F-C641-43E4-95A8-42F48D3CD3E8}" dt="2022-01-11T09:32:53.435" v="85" actId="1076"/>
          <ac:picMkLst>
            <pc:docMk/>
            <pc:sldMk cId="4241798451" sldId="285"/>
            <ac:picMk id="6" creationId="{73EFBB64-7C1E-4538-8617-005FC768C03C}"/>
          </ac:picMkLst>
        </pc:picChg>
        <pc:picChg chg="del">
          <ac:chgData name="Neu You Sheng /IM" userId="S::s10224441@connect.np.edu.sg::82ab5d7b-0149-4e22-bcef-f95164e1b9be" providerId="AD" clId="Web-{1727803F-C641-43E4-95A8-42F48D3CD3E8}" dt="2022-01-11T09:32:53.466" v="86"/>
          <ac:picMkLst>
            <pc:docMk/>
            <pc:sldMk cId="4241798451" sldId="285"/>
            <ac:picMk id="7" creationId="{1E5F3B06-7A97-4D8C-87C0-9126F4CD2776}"/>
          </ac:picMkLst>
        </pc:picChg>
        <pc:picChg chg="del mod">
          <ac:chgData name="Neu You Sheng /IM" userId="S::s10224441@connect.np.edu.sg::82ab5d7b-0149-4e22-bcef-f95164e1b9be" providerId="AD" clId="Web-{1727803F-C641-43E4-95A8-42F48D3CD3E8}" dt="2022-01-11T09:26:44.756" v="82"/>
          <ac:picMkLst>
            <pc:docMk/>
            <pc:sldMk cId="4241798451" sldId="285"/>
            <ac:picMk id="9" creationId="{4557E683-98BC-4985-A62A-D8D61F0FAAE6}"/>
          </ac:picMkLst>
        </pc:picChg>
      </pc:sldChg>
    </pc:docChg>
  </pc:docChgLst>
  <pc:docChgLst>
    <pc:chgData name="Lee Yu Yee Dominic /CSF" userId="S::s10222894@connect.np.edu.sg::59ddad63-47f1-4317-b088-d34171f6460d" providerId="AD" clId="Web-{069B418E-EA29-4172-805F-9F3B7C62C361}"/>
    <pc:docChg chg="addSld delSld modSld">
      <pc:chgData name="Lee Yu Yee Dominic /CSF" userId="S::s10222894@connect.np.edu.sg::59ddad63-47f1-4317-b088-d34171f6460d" providerId="AD" clId="Web-{069B418E-EA29-4172-805F-9F3B7C62C361}" dt="2022-01-11T15:36:53.845" v="155" actId="20577"/>
      <pc:docMkLst>
        <pc:docMk/>
      </pc:docMkLst>
      <pc:sldChg chg="modSp del">
        <pc:chgData name="Lee Yu Yee Dominic /CSF" userId="S::s10222894@connect.np.edu.sg::59ddad63-47f1-4317-b088-d34171f6460d" providerId="AD" clId="Web-{069B418E-EA29-4172-805F-9F3B7C62C361}" dt="2022-01-11T15:34:17.998" v="73"/>
        <pc:sldMkLst>
          <pc:docMk/>
          <pc:sldMk cId="4096576573" sldId="280"/>
        </pc:sldMkLst>
        <pc:spChg chg="mod">
          <ac:chgData name="Lee Yu Yee Dominic /CSF" userId="S::s10222894@connect.np.edu.sg::59ddad63-47f1-4317-b088-d34171f6460d" providerId="AD" clId="Web-{069B418E-EA29-4172-805F-9F3B7C62C361}" dt="2022-01-11T15:33:39.341" v="56" actId="20577"/>
          <ac:spMkLst>
            <pc:docMk/>
            <pc:sldMk cId="4096576573" sldId="280"/>
            <ac:spMk id="3" creationId="{4C307455-2459-4EF0-A409-65519039F18C}"/>
          </ac:spMkLst>
        </pc:spChg>
      </pc:sldChg>
      <pc:sldChg chg="modSp">
        <pc:chgData name="Lee Yu Yee Dominic /CSF" userId="S::s10222894@connect.np.edu.sg::59ddad63-47f1-4317-b088-d34171f6460d" providerId="AD" clId="Web-{069B418E-EA29-4172-805F-9F3B7C62C361}" dt="2022-01-11T15:35:54.797" v="145" actId="20577"/>
        <pc:sldMkLst>
          <pc:docMk/>
          <pc:sldMk cId="68843453" sldId="281"/>
        </pc:sldMkLst>
        <pc:spChg chg="mod">
          <ac:chgData name="Lee Yu Yee Dominic /CSF" userId="S::s10222894@connect.np.edu.sg::59ddad63-47f1-4317-b088-d34171f6460d" providerId="AD" clId="Web-{069B418E-EA29-4172-805F-9F3B7C62C361}" dt="2022-01-11T15:35:54.797" v="145" actId="20577"/>
          <ac:spMkLst>
            <pc:docMk/>
            <pc:sldMk cId="68843453" sldId="281"/>
            <ac:spMk id="3" creationId="{6C68C2CF-94BD-49D2-8FE9-0FC76406A175}"/>
          </ac:spMkLst>
        </pc:spChg>
      </pc:sldChg>
      <pc:sldChg chg="modSp">
        <pc:chgData name="Lee Yu Yee Dominic /CSF" userId="S::s10222894@connect.np.edu.sg::59ddad63-47f1-4317-b088-d34171f6460d" providerId="AD" clId="Web-{069B418E-EA29-4172-805F-9F3B7C62C361}" dt="2022-01-11T15:36:08.297" v="146" actId="1076"/>
        <pc:sldMkLst>
          <pc:docMk/>
          <pc:sldMk cId="4145954760" sldId="284"/>
        </pc:sldMkLst>
        <pc:spChg chg="mod">
          <ac:chgData name="Lee Yu Yee Dominic /CSF" userId="S::s10222894@connect.np.edu.sg::59ddad63-47f1-4317-b088-d34171f6460d" providerId="AD" clId="Web-{069B418E-EA29-4172-805F-9F3B7C62C361}" dt="2022-01-11T15:36:08.297" v="146" actId="1076"/>
          <ac:spMkLst>
            <pc:docMk/>
            <pc:sldMk cId="4145954760" sldId="284"/>
            <ac:spMk id="3" creationId="{4C307455-2459-4EF0-A409-65519039F18C}"/>
          </ac:spMkLst>
        </pc:spChg>
      </pc:sldChg>
      <pc:sldChg chg="modSp">
        <pc:chgData name="Lee Yu Yee Dominic /CSF" userId="S::s10222894@connect.np.edu.sg::59ddad63-47f1-4317-b088-d34171f6460d" providerId="AD" clId="Web-{069B418E-EA29-4172-805F-9F3B7C62C361}" dt="2022-01-11T15:36:53.845" v="155" actId="20577"/>
        <pc:sldMkLst>
          <pc:docMk/>
          <pc:sldMk cId="2557823277" sldId="286"/>
        </pc:sldMkLst>
        <pc:spChg chg="mod">
          <ac:chgData name="Lee Yu Yee Dominic /CSF" userId="S::s10222894@connect.np.edu.sg::59ddad63-47f1-4317-b088-d34171f6460d" providerId="AD" clId="Web-{069B418E-EA29-4172-805F-9F3B7C62C361}" dt="2022-01-11T15:36:53.845" v="155" actId="20577"/>
          <ac:spMkLst>
            <pc:docMk/>
            <pc:sldMk cId="2557823277" sldId="286"/>
            <ac:spMk id="3" creationId="{A728249F-98AF-49EC-9120-66A1117FB985}"/>
          </ac:spMkLst>
        </pc:spChg>
      </pc:sldChg>
      <pc:sldChg chg="modSp add replId">
        <pc:chgData name="Lee Yu Yee Dominic /CSF" userId="S::s10222894@connect.np.edu.sg::59ddad63-47f1-4317-b088-d34171f6460d" providerId="AD" clId="Web-{069B418E-EA29-4172-805F-9F3B7C62C361}" dt="2022-01-11T15:35:47.187" v="142" actId="20577"/>
        <pc:sldMkLst>
          <pc:docMk/>
          <pc:sldMk cId="4055222795" sldId="288"/>
        </pc:sldMkLst>
        <pc:spChg chg="mod">
          <ac:chgData name="Lee Yu Yee Dominic /CSF" userId="S::s10222894@connect.np.edu.sg::59ddad63-47f1-4317-b088-d34171f6460d" providerId="AD" clId="Web-{069B418E-EA29-4172-805F-9F3B7C62C361}" dt="2022-01-11T15:32:43.090" v="25" actId="20577"/>
          <ac:spMkLst>
            <pc:docMk/>
            <pc:sldMk cId="4055222795" sldId="288"/>
            <ac:spMk id="2" creationId="{5B77CC5B-DA1D-4657-B6C7-D9D5B31C5289}"/>
          </ac:spMkLst>
        </pc:spChg>
        <pc:spChg chg="mod">
          <ac:chgData name="Lee Yu Yee Dominic /CSF" userId="S::s10222894@connect.np.edu.sg::59ddad63-47f1-4317-b088-d34171f6460d" providerId="AD" clId="Web-{069B418E-EA29-4172-805F-9F3B7C62C361}" dt="2022-01-11T15:35:47.187" v="142" actId="20577"/>
          <ac:spMkLst>
            <pc:docMk/>
            <pc:sldMk cId="4055222795" sldId="288"/>
            <ac:spMk id="3" creationId="{6C68C2CF-94BD-49D2-8FE9-0FC76406A175}"/>
          </ac:spMkLst>
        </pc:spChg>
      </pc:sldChg>
    </pc:docChg>
  </pc:docChgLst>
  <pc:docChgLst>
    <pc:chgData name="Palaniappan Shanthal /DS" userId="S::s10222337@connect.np.edu.sg::91c10b70-c855-4260-99ef-0b14db4bd729" providerId="AD" clId="Web-{AD6D11BB-7BCA-4756-9147-BF373268E50E}"/>
    <pc:docChg chg="delSld">
      <pc:chgData name="Palaniappan Shanthal /DS" userId="S::s10222337@connect.np.edu.sg::91c10b70-c855-4260-99ef-0b14db4bd729" providerId="AD" clId="Web-{AD6D11BB-7BCA-4756-9147-BF373268E50E}" dt="2022-01-12T05:10:43.696" v="0"/>
      <pc:docMkLst>
        <pc:docMk/>
      </pc:docMkLst>
      <pc:sldChg chg="del">
        <pc:chgData name="Palaniappan Shanthal /DS" userId="S::s10222337@connect.np.edu.sg::91c10b70-c855-4260-99ef-0b14db4bd729" providerId="AD" clId="Web-{AD6D11BB-7BCA-4756-9147-BF373268E50E}" dt="2022-01-12T05:10:43.696" v="0"/>
        <pc:sldMkLst>
          <pc:docMk/>
          <pc:sldMk cId="0" sldId="258"/>
        </pc:sldMkLst>
      </pc:sldChg>
    </pc:docChg>
  </pc:docChgLst>
  <pc:docChgLst>
    <pc:chgData name="Neu You Sheng /IM" userId="S::s10224441@connect.np.edu.sg::82ab5d7b-0149-4e22-bcef-f95164e1b9be" providerId="AD" clId="Web-{A7FD2F31-D646-48A4-8B56-23B47542E58F}"/>
    <pc:docChg chg="modSld">
      <pc:chgData name="Neu You Sheng /IM" userId="S::s10224441@connect.np.edu.sg::82ab5d7b-0149-4e22-bcef-f95164e1b9be" providerId="AD" clId="Web-{A7FD2F31-D646-48A4-8B56-23B47542E58F}" dt="2021-12-29T11:01:34.918" v="10" actId="1076"/>
      <pc:docMkLst>
        <pc:docMk/>
      </pc:docMkLst>
      <pc:sldChg chg="addSp delSp modSp">
        <pc:chgData name="Neu You Sheng /IM" userId="S::s10224441@connect.np.edu.sg::82ab5d7b-0149-4e22-bcef-f95164e1b9be" providerId="AD" clId="Web-{A7FD2F31-D646-48A4-8B56-23B47542E58F}" dt="2021-12-29T11:01:34.918" v="10" actId="1076"/>
        <pc:sldMkLst>
          <pc:docMk/>
          <pc:sldMk cId="0" sldId="268"/>
        </pc:sldMkLst>
        <pc:picChg chg="del">
          <ac:chgData name="Neu You Sheng /IM" userId="S::s10224441@connect.np.edu.sg::82ab5d7b-0149-4e22-bcef-f95164e1b9be" providerId="AD" clId="Web-{A7FD2F31-D646-48A4-8B56-23B47542E58F}" dt="2021-12-29T11:01:25.777" v="6"/>
          <ac:picMkLst>
            <pc:docMk/>
            <pc:sldMk cId="0" sldId="268"/>
            <ac:picMk id="2" creationId="{B482D90B-CDE1-408F-A59A-E7B184F9121A}"/>
          </ac:picMkLst>
        </pc:picChg>
        <pc:picChg chg="add del mod">
          <ac:chgData name="Neu You Sheng /IM" userId="S::s10224441@connect.np.edu.sg::82ab5d7b-0149-4e22-bcef-f95164e1b9be" providerId="AD" clId="Web-{A7FD2F31-D646-48A4-8B56-23B47542E58F}" dt="2021-12-29T11:01:24.558" v="5"/>
          <ac:picMkLst>
            <pc:docMk/>
            <pc:sldMk cId="0" sldId="268"/>
            <ac:picMk id="3" creationId="{194F68C5-54F7-45BF-B7D9-4DB02E5F30CD}"/>
          </ac:picMkLst>
        </pc:picChg>
        <pc:picChg chg="add mod">
          <ac:chgData name="Neu You Sheng /IM" userId="S::s10224441@connect.np.edu.sg::82ab5d7b-0149-4e22-bcef-f95164e1b9be" providerId="AD" clId="Web-{A7FD2F31-D646-48A4-8B56-23B47542E58F}" dt="2021-12-29T11:01:34.918" v="10" actId="1076"/>
          <ac:picMkLst>
            <pc:docMk/>
            <pc:sldMk cId="0" sldId="268"/>
            <ac:picMk id="4" creationId="{EB08A097-BBE7-4159-B89B-BB7689D41CA0}"/>
          </ac:picMkLst>
        </pc:picChg>
      </pc:sldChg>
    </pc:docChg>
  </pc:docChgLst>
  <pc:docChgLst>
    <pc:chgData name="Neu You Sheng /IM" userId="S::s10224441@connect.np.edu.sg::82ab5d7b-0149-4e22-bcef-f95164e1b9be" providerId="AD" clId="Web-{C04848C6-9E08-4413-9ABE-FCC3092E757F}"/>
    <pc:docChg chg="modSld">
      <pc:chgData name="Neu You Sheng /IM" userId="S::s10224441@connect.np.edu.sg::82ab5d7b-0149-4e22-bcef-f95164e1b9be" providerId="AD" clId="Web-{C04848C6-9E08-4413-9ABE-FCC3092E757F}" dt="2022-01-18T14:14:09.901" v="10" actId="1076"/>
      <pc:docMkLst>
        <pc:docMk/>
      </pc:docMkLst>
      <pc:sldChg chg="addSp delSp modSp">
        <pc:chgData name="Neu You Sheng /IM" userId="S::s10224441@connect.np.edu.sg::82ab5d7b-0149-4e22-bcef-f95164e1b9be" providerId="AD" clId="Web-{C04848C6-9E08-4413-9ABE-FCC3092E757F}" dt="2022-01-18T14:13:37.526" v="6"/>
        <pc:sldMkLst>
          <pc:docMk/>
          <pc:sldMk cId="0" sldId="257"/>
        </pc:sldMkLst>
        <pc:picChg chg="add del mod">
          <ac:chgData name="Neu You Sheng /IM" userId="S::s10224441@connect.np.edu.sg::82ab5d7b-0149-4e22-bcef-f95164e1b9be" providerId="AD" clId="Web-{C04848C6-9E08-4413-9ABE-FCC3092E757F}" dt="2022-01-18T14:13:37.526" v="6"/>
          <ac:picMkLst>
            <pc:docMk/>
            <pc:sldMk cId="0" sldId="257"/>
            <ac:picMk id="2" creationId="{0267BBAF-7B68-4E31-BD6D-6F3335886730}"/>
          </ac:picMkLst>
        </pc:picChg>
        <pc:picChg chg="add mod">
          <ac:chgData name="Neu You Sheng /IM" userId="S::s10224441@connect.np.edu.sg::82ab5d7b-0149-4e22-bcef-f95164e1b9be" providerId="AD" clId="Web-{C04848C6-9E08-4413-9ABE-FCC3092E757F}" dt="2022-01-18T14:13:25.057" v="4" actId="1076"/>
          <ac:picMkLst>
            <pc:docMk/>
            <pc:sldMk cId="0" sldId="257"/>
            <ac:picMk id="4" creationId="{6C67A96E-CA3D-4147-9738-6077848617CC}"/>
          </ac:picMkLst>
        </pc:picChg>
      </pc:sldChg>
      <pc:sldChg chg="addSp modSp">
        <pc:chgData name="Neu You Sheng /IM" userId="S::s10224441@connect.np.edu.sg::82ab5d7b-0149-4e22-bcef-f95164e1b9be" providerId="AD" clId="Web-{C04848C6-9E08-4413-9ABE-FCC3092E757F}" dt="2022-01-18T14:13:53.167" v="8" actId="1076"/>
        <pc:sldMkLst>
          <pc:docMk/>
          <pc:sldMk cId="747174661" sldId="290"/>
        </pc:sldMkLst>
        <pc:picChg chg="add mod">
          <ac:chgData name="Neu You Sheng /IM" userId="S::s10224441@connect.np.edu.sg::82ab5d7b-0149-4e22-bcef-f95164e1b9be" providerId="AD" clId="Web-{C04848C6-9E08-4413-9ABE-FCC3092E757F}" dt="2022-01-18T14:13:53.167" v="8" actId="1076"/>
          <ac:picMkLst>
            <pc:docMk/>
            <pc:sldMk cId="747174661" sldId="290"/>
            <ac:picMk id="2" creationId="{986BC990-B787-4FD9-A37D-2DC65BA27E61}"/>
          </ac:picMkLst>
        </pc:picChg>
      </pc:sldChg>
      <pc:sldChg chg="addSp modSp">
        <pc:chgData name="Neu You Sheng /IM" userId="S::s10224441@connect.np.edu.sg::82ab5d7b-0149-4e22-bcef-f95164e1b9be" providerId="AD" clId="Web-{C04848C6-9E08-4413-9ABE-FCC3092E757F}" dt="2022-01-18T14:14:09.901" v="10" actId="1076"/>
        <pc:sldMkLst>
          <pc:docMk/>
          <pc:sldMk cId="2164624063" sldId="294"/>
        </pc:sldMkLst>
        <pc:picChg chg="add mod">
          <ac:chgData name="Neu You Sheng /IM" userId="S::s10224441@connect.np.edu.sg::82ab5d7b-0149-4e22-bcef-f95164e1b9be" providerId="AD" clId="Web-{C04848C6-9E08-4413-9ABE-FCC3092E757F}" dt="2022-01-18T14:14:09.901" v="10" actId="1076"/>
          <ac:picMkLst>
            <pc:docMk/>
            <pc:sldMk cId="2164624063" sldId="294"/>
            <ac:picMk id="5" creationId="{B283DD11-C232-470A-8354-0849BC394B4F}"/>
          </ac:picMkLst>
        </pc:picChg>
      </pc:sldChg>
    </pc:docChg>
  </pc:docChgLst>
  <pc:docChgLst>
    <pc:chgData name="Neu You Sheng /IM" userId="S::s10224441@connect.np.edu.sg::82ab5d7b-0149-4e22-bcef-f95164e1b9be" providerId="AD" clId="Web-{B9DBEF32-7F11-4AEF-87E7-5F6F48182116}"/>
    <pc:docChg chg="modSld sldOrd">
      <pc:chgData name="Neu You Sheng /IM" userId="S::s10224441@connect.np.edu.sg::82ab5d7b-0149-4e22-bcef-f95164e1b9be" providerId="AD" clId="Web-{B9DBEF32-7F11-4AEF-87E7-5F6F48182116}" dt="2022-01-12T05:09:14.149" v="2"/>
      <pc:docMkLst>
        <pc:docMk/>
      </pc:docMkLst>
      <pc:sldChg chg="addSp delSp modSp">
        <pc:chgData name="Neu You Sheng /IM" userId="S::s10224441@connect.np.edu.sg::82ab5d7b-0149-4e22-bcef-f95164e1b9be" providerId="AD" clId="Web-{B9DBEF32-7F11-4AEF-87E7-5F6F48182116}" dt="2022-01-12T05:09:14.149" v="2"/>
        <pc:sldMkLst>
          <pc:docMk/>
          <pc:sldMk cId="0" sldId="258"/>
        </pc:sldMkLst>
        <pc:spChg chg="add mod">
          <ac:chgData name="Neu You Sheng /IM" userId="S::s10224441@connect.np.edu.sg::82ab5d7b-0149-4e22-bcef-f95164e1b9be" providerId="AD" clId="Web-{B9DBEF32-7F11-4AEF-87E7-5F6F48182116}" dt="2022-01-12T05:09:14.149" v="2"/>
          <ac:spMkLst>
            <pc:docMk/>
            <pc:sldMk cId="0" sldId="258"/>
            <ac:spMk id="5" creationId="{2A328827-4C03-405A-B3B0-3F145DF85CC4}"/>
          </ac:spMkLst>
        </pc:spChg>
        <pc:spChg chg="del">
          <ac:chgData name="Neu You Sheng /IM" userId="S::s10224441@connect.np.edu.sg::82ab5d7b-0149-4e22-bcef-f95164e1b9be" providerId="AD" clId="Web-{B9DBEF32-7F11-4AEF-87E7-5F6F48182116}" dt="2022-01-12T05:09:14.149" v="2"/>
          <ac:spMkLst>
            <pc:docMk/>
            <pc:sldMk cId="0" sldId="258"/>
            <ac:spMk id="147" creationId="{00000000-0000-0000-0000-000000000000}"/>
          </ac:spMkLst>
        </pc:spChg>
      </pc:sldChg>
      <pc:sldChg chg="ord">
        <pc:chgData name="Neu You Sheng /IM" userId="S::s10224441@connect.np.edu.sg::82ab5d7b-0149-4e22-bcef-f95164e1b9be" providerId="AD" clId="Web-{B9DBEF32-7F11-4AEF-87E7-5F6F48182116}" dt="2022-01-12T05:07:39.069" v="1"/>
        <pc:sldMkLst>
          <pc:docMk/>
          <pc:sldMk cId="1222006563" sldId="276"/>
        </pc:sldMkLst>
      </pc:sldChg>
    </pc:docChg>
  </pc:docChgLst>
  <pc:docChgLst>
    <pc:chgData name="Lee Yu Yee Dominic /CSF" userId="S::s10222894@connect.np.edu.sg::59ddad63-47f1-4317-b088-d34171f6460d" providerId="AD" clId="Web-{E7C39965-0AB1-42A0-BBD0-70F8699B75DA}"/>
    <pc:docChg chg="addSld modSld">
      <pc:chgData name="Lee Yu Yee Dominic /CSF" userId="S::s10222894@connect.np.edu.sg::59ddad63-47f1-4317-b088-d34171f6460d" providerId="AD" clId="Web-{E7C39965-0AB1-42A0-BBD0-70F8699B75DA}" dt="2022-01-11T06:21:42.452" v="148"/>
      <pc:docMkLst>
        <pc:docMk/>
      </pc:docMkLst>
      <pc:sldChg chg="addSp delSp modSp">
        <pc:chgData name="Lee Yu Yee Dominic /CSF" userId="S::s10222894@connect.np.edu.sg::59ddad63-47f1-4317-b088-d34171f6460d" providerId="AD" clId="Web-{E7C39965-0AB1-42A0-BBD0-70F8699B75DA}" dt="2022-01-11T06:20:57.185" v="138" actId="20577"/>
        <pc:sldMkLst>
          <pc:docMk/>
          <pc:sldMk cId="1859777992" sldId="278"/>
        </pc:sldMkLst>
        <pc:spChg chg="mod">
          <ac:chgData name="Lee Yu Yee Dominic /CSF" userId="S::s10222894@connect.np.edu.sg::59ddad63-47f1-4317-b088-d34171f6460d" providerId="AD" clId="Web-{E7C39965-0AB1-42A0-BBD0-70F8699B75DA}" dt="2022-01-11T06:20:57.185" v="138" actId="20577"/>
          <ac:spMkLst>
            <pc:docMk/>
            <pc:sldMk cId="1859777992" sldId="278"/>
            <ac:spMk id="2" creationId="{770FC283-3F24-45F6-8F7B-EF44EC19D460}"/>
          </ac:spMkLst>
        </pc:spChg>
        <pc:spChg chg="add mod">
          <ac:chgData name="Lee Yu Yee Dominic /CSF" userId="S::s10222894@connect.np.edu.sg::59ddad63-47f1-4317-b088-d34171f6460d" providerId="AD" clId="Web-{E7C39965-0AB1-42A0-BBD0-70F8699B75DA}" dt="2022-01-11T06:20:42.997" v="134" actId="14100"/>
          <ac:spMkLst>
            <pc:docMk/>
            <pc:sldMk cId="1859777992" sldId="278"/>
            <ac:spMk id="3" creationId="{22E42F19-6C0C-401C-A272-5F65D84FA8E1}"/>
          </ac:spMkLst>
        </pc:spChg>
        <pc:spChg chg="add del">
          <ac:chgData name="Lee Yu Yee Dominic /CSF" userId="S::s10222894@connect.np.edu.sg::59ddad63-47f1-4317-b088-d34171f6460d" providerId="AD" clId="Web-{E7C39965-0AB1-42A0-BBD0-70F8699B75DA}" dt="2022-01-11T06:19:51.323" v="107"/>
          <ac:spMkLst>
            <pc:docMk/>
            <pc:sldMk cId="1859777992" sldId="278"/>
            <ac:spMk id="4" creationId="{B24B64DE-B6E4-4B39-9F59-3293D2731008}"/>
          </ac:spMkLst>
        </pc:spChg>
      </pc:sldChg>
      <pc:sldChg chg="modSp">
        <pc:chgData name="Lee Yu Yee Dominic /CSF" userId="S::s10222894@connect.np.edu.sg::59ddad63-47f1-4317-b088-d34171f6460d" providerId="AD" clId="Web-{E7C39965-0AB1-42A0-BBD0-70F8699B75DA}" dt="2022-01-11T06:21:29.561" v="146" actId="1076"/>
        <pc:sldMkLst>
          <pc:docMk/>
          <pc:sldMk cId="298106280" sldId="279"/>
        </pc:sldMkLst>
        <pc:spChg chg="mod">
          <ac:chgData name="Lee Yu Yee Dominic /CSF" userId="S::s10222894@connect.np.edu.sg::59ddad63-47f1-4317-b088-d34171f6460d" providerId="AD" clId="Web-{E7C39965-0AB1-42A0-BBD0-70F8699B75DA}" dt="2022-01-11T06:21:29.561" v="146" actId="1076"/>
          <ac:spMkLst>
            <pc:docMk/>
            <pc:sldMk cId="298106280" sldId="279"/>
            <ac:spMk id="4" creationId="{8EDED74B-929F-4BAB-AD36-FD6054DFB9F1}"/>
          </ac:spMkLst>
        </pc:spChg>
      </pc:sldChg>
      <pc:sldChg chg="delSp modSp">
        <pc:chgData name="Lee Yu Yee Dominic /CSF" userId="S::s10222894@connect.np.edu.sg::59ddad63-47f1-4317-b088-d34171f6460d" providerId="AD" clId="Web-{E7C39965-0AB1-42A0-BBD0-70F8699B75DA}" dt="2022-01-11T06:21:42.452" v="148"/>
        <pc:sldMkLst>
          <pc:docMk/>
          <pc:sldMk cId="68843453" sldId="281"/>
        </pc:sldMkLst>
        <pc:spChg chg="del mod">
          <ac:chgData name="Lee Yu Yee Dominic /CSF" userId="S::s10222894@connect.np.edu.sg::59ddad63-47f1-4317-b088-d34171f6460d" providerId="AD" clId="Web-{E7C39965-0AB1-42A0-BBD0-70F8699B75DA}" dt="2022-01-11T06:21:42.452" v="148"/>
          <ac:spMkLst>
            <pc:docMk/>
            <pc:sldMk cId="68843453" sldId="281"/>
            <ac:spMk id="4" creationId="{AC3CF9ED-9A85-41B1-8639-74184623C2BB}"/>
          </ac:spMkLst>
        </pc:spChg>
      </pc:sldChg>
      <pc:sldChg chg="addSp modSp new">
        <pc:chgData name="Lee Yu Yee Dominic /CSF" userId="S::s10222894@connect.np.edu.sg::59ddad63-47f1-4317-b088-d34171f6460d" providerId="AD" clId="Web-{E7C39965-0AB1-42A0-BBD0-70F8699B75DA}" dt="2022-01-11T06:10:42.370" v="90" actId="20577"/>
        <pc:sldMkLst>
          <pc:docMk/>
          <pc:sldMk cId="2557823277" sldId="286"/>
        </pc:sldMkLst>
        <pc:spChg chg="mod">
          <ac:chgData name="Lee Yu Yee Dominic /CSF" userId="S::s10222894@connect.np.edu.sg::59ddad63-47f1-4317-b088-d34171f6460d" providerId="AD" clId="Web-{E7C39965-0AB1-42A0-BBD0-70F8699B75DA}" dt="2022-01-11T06:09:44.759" v="46" actId="20577"/>
          <ac:spMkLst>
            <pc:docMk/>
            <pc:sldMk cId="2557823277" sldId="286"/>
            <ac:spMk id="2" creationId="{670002F5-F6BE-4264-8345-6A88E3BB72C5}"/>
          </ac:spMkLst>
        </pc:spChg>
        <pc:spChg chg="add mod">
          <ac:chgData name="Lee Yu Yee Dominic /CSF" userId="S::s10222894@connect.np.edu.sg::59ddad63-47f1-4317-b088-d34171f6460d" providerId="AD" clId="Web-{E7C39965-0AB1-42A0-BBD0-70F8699B75DA}" dt="2022-01-11T06:10:42.370" v="90" actId="20577"/>
          <ac:spMkLst>
            <pc:docMk/>
            <pc:sldMk cId="2557823277" sldId="286"/>
            <ac:spMk id="3" creationId="{A728249F-98AF-49EC-9120-66A1117FB985}"/>
          </ac:spMkLst>
        </pc:spChg>
      </pc:sldChg>
    </pc:docChg>
  </pc:docChgLst>
  <pc:docChgLst>
    <pc:chgData name="Lee Yu Yee Dominic /CSF" userId="S::s10222894@connect.np.edu.sg::59ddad63-47f1-4317-b088-d34171f6460d" providerId="AD" clId="Web-{8CE391AC-2B6C-43AC-BB82-38A8E146DDAE}"/>
    <pc:docChg chg="addSld modSld sldOrd">
      <pc:chgData name="Lee Yu Yee Dominic /CSF" userId="S::s10222894@connect.np.edu.sg::59ddad63-47f1-4317-b088-d34171f6460d" providerId="AD" clId="Web-{8CE391AC-2B6C-43AC-BB82-38A8E146DDAE}" dt="2022-01-18T14:16:53.700" v="47" actId="14100"/>
      <pc:docMkLst>
        <pc:docMk/>
      </pc:docMkLst>
      <pc:sldChg chg="addSp delSp modSp">
        <pc:chgData name="Lee Yu Yee Dominic /CSF" userId="S::s10222894@connect.np.edu.sg::59ddad63-47f1-4317-b088-d34171f6460d" providerId="AD" clId="Web-{8CE391AC-2B6C-43AC-BB82-38A8E146DDAE}" dt="2022-01-18T14:16:13.762" v="36" actId="14100"/>
        <pc:sldMkLst>
          <pc:docMk/>
          <pc:sldMk cId="0" sldId="257"/>
        </pc:sldMkLst>
        <pc:picChg chg="mod">
          <ac:chgData name="Lee Yu Yee Dominic /CSF" userId="S::s10222894@connect.np.edu.sg::59ddad63-47f1-4317-b088-d34171f6460d" providerId="AD" clId="Web-{8CE391AC-2B6C-43AC-BB82-38A8E146DDAE}" dt="2022-01-18T14:16:08.387" v="34" actId="1076"/>
          <ac:picMkLst>
            <pc:docMk/>
            <pc:sldMk cId="0" sldId="257"/>
            <ac:picMk id="3" creationId="{D786C0D4-D9F1-4BD8-A21D-C8B6A7BFD39D}"/>
          </ac:picMkLst>
        </pc:picChg>
        <pc:picChg chg="del mod">
          <ac:chgData name="Lee Yu Yee Dominic /CSF" userId="S::s10222894@connect.np.edu.sg::59ddad63-47f1-4317-b088-d34171f6460d" providerId="AD" clId="Web-{8CE391AC-2B6C-43AC-BB82-38A8E146DDAE}" dt="2022-01-18T14:15:35.105" v="22"/>
          <ac:picMkLst>
            <pc:docMk/>
            <pc:sldMk cId="0" sldId="257"/>
            <ac:picMk id="4" creationId="{6C67A96E-CA3D-4147-9738-6077848617CC}"/>
          </ac:picMkLst>
        </pc:picChg>
        <pc:picChg chg="add mod">
          <ac:chgData name="Lee Yu Yee Dominic /CSF" userId="S::s10222894@connect.np.edu.sg::59ddad63-47f1-4317-b088-d34171f6460d" providerId="AD" clId="Web-{8CE391AC-2B6C-43AC-BB82-38A8E146DDAE}" dt="2022-01-18T14:16:13.762" v="36" actId="14100"/>
          <ac:picMkLst>
            <pc:docMk/>
            <pc:sldMk cId="0" sldId="257"/>
            <ac:picMk id="5" creationId="{0AB8DACF-9D54-431B-8818-BCEDBBFC6396}"/>
          </ac:picMkLst>
        </pc:picChg>
        <pc:picChg chg="del mod">
          <ac:chgData name="Lee Yu Yee Dominic /CSF" userId="S::s10222894@connect.np.edu.sg::59ddad63-47f1-4317-b088-d34171f6460d" providerId="AD" clId="Web-{8CE391AC-2B6C-43AC-BB82-38A8E146DDAE}" dt="2022-01-18T14:14:20.134" v="6"/>
          <ac:picMkLst>
            <pc:docMk/>
            <pc:sldMk cId="0" sldId="257"/>
            <ac:picMk id="142" creationId="{00000000-0000-0000-0000-000000000000}"/>
          </ac:picMkLst>
        </pc:picChg>
      </pc:sldChg>
      <pc:sldChg chg="modSp">
        <pc:chgData name="Lee Yu Yee Dominic /CSF" userId="S::s10222894@connect.np.edu.sg::59ddad63-47f1-4317-b088-d34171f6460d" providerId="AD" clId="Web-{8CE391AC-2B6C-43AC-BB82-38A8E146DDAE}" dt="2022-01-18T14:16:53.700" v="47" actId="14100"/>
        <pc:sldMkLst>
          <pc:docMk/>
          <pc:sldMk cId="0" sldId="274"/>
        </pc:sldMkLst>
        <pc:picChg chg="mod">
          <ac:chgData name="Lee Yu Yee Dominic /CSF" userId="S::s10222894@connect.np.edu.sg::59ddad63-47f1-4317-b088-d34171f6460d" providerId="AD" clId="Web-{8CE391AC-2B6C-43AC-BB82-38A8E146DDAE}" dt="2022-01-18T14:16:53.700" v="47" actId="14100"/>
          <ac:picMkLst>
            <pc:docMk/>
            <pc:sldMk cId="0" sldId="274"/>
            <ac:picMk id="2" creationId="{67AD3886-402F-4581-AFA5-8BF4718A1230}"/>
          </ac:picMkLst>
        </pc:picChg>
        <pc:picChg chg="mod">
          <ac:chgData name="Lee Yu Yee Dominic /CSF" userId="S::s10222894@connect.np.edu.sg::59ddad63-47f1-4317-b088-d34171f6460d" providerId="AD" clId="Web-{8CE391AC-2B6C-43AC-BB82-38A8E146DDAE}" dt="2022-01-18T14:16:51.403" v="46" actId="14100"/>
          <ac:picMkLst>
            <pc:docMk/>
            <pc:sldMk cId="0" sldId="274"/>
            <ac:picMk id="5" creationId="{06E70CF0-745D-4587-AEB6-2ADAC8076F6A}"/>
          </ac:picMkLst>
        </pc:picChg>
      </pc:sldChg>
      <pc:sldChg chg="modSp">
        <pc:chgData name="Lee Yu Yee Dominic /CSF" userId="S::s10222894@connect.np.edu.sg::59ddad63-47f1-4317-b088-d34171f6460d" providerId="AD" clId="Web-{8CE391AC-2B6C-43AC-BB82-38A8E146DDAE}" dt="2022-01-18T14:16:37.543" v="44" actId="20577"/>
        <pc:sldMkLst>
          <pc:docMk/>
          <pc:sldMk cId="115305878" sldId="282"/>
        </pc:sldMkLst>
        <pc:spChg chg="mod">
          <ac:chgData name="Lee Yu Yee Dominic /CSF" userId="S::s10222894@connect.np.edu.sg::59ddad63-47f1-4317-b088-d34171f6460d" providerId="AD" clId="Web-{8CE391AC-2B6C-43AC-BB82-38A8E146DDAE}" dt="2022-01-18T14:16:37.543" v="44" actId="20577"/>
          <ac:spMkLst>
            <pc:docMk/>
            <pc:sldMk cId="115305878" sldId="282"/>
            <ac:spMk id="5" creationId="{152349CB-08CB-4809-B077-4F258AAE7870}"/>
          </ac:spMkLst>
        </pc:spChg>
      </pc:sldChg>
      <pc:sldChg chg="delSp modSp">
        <pc:chgData name="Lee Yu Yee Dominic /CSF" userId="S::s10222894@connect.np.edu.sg::59ddad63-47f1-4317-b088-d34171f6460d" providerId="AD" clId="Web-{8CE391AC-2B6C-43AC-BB82-38A8E146DDAE}" dt="2022-01-18T14:16:19.590" v="38" actId="1076"/>
        <pc:sldMkLst>
          <pc:docMk/>
          <pc:sldMk cId="747174661" sldId="290"/>
        </pc:sldMkLst>
        <pc:picChg chg="del">
          <ac:chgData name="Lee Yu Yee Dominic /CSF" userId="S::s10222894@connect.np.edu.sg::59ddad63-47f1-4317-b088-d34171f6460d" providerId="AD" clId="Web-{8CE391AC-2B6C-43AC-BB82-38A8E146DDAE}" dt="2022-01-18T14:16:18.543" v="37"/>
          <ac:picMkLst>
            <pc:docMk/>
            <pc:sldMk cId="747174661" sldId="290"/>
            <ac:picMk id="2" creationId="{986BC990-B787-4FD9-A37D-2DC65BA27E61}"/>
          </ac:picMkLst>
        </pc:picChg>
        <pc:picChg chg="mod">
          <ac:chgData name="Lee Yu Yee Dominic /CSF" userId="S::s10222894@connect.np.edu.sg::59ddad63-47f1-4317-b088-d34171f6460d" providerId="AD" clId="Web-{8CE391AC-2B6C-43AC-BB82-38A8E146DDAE}" dt="2022-01-18T14:16:19.590" v="38" actId="1076"/>
          <ac:picMkLst>
            <pc:docMk/>
            <pc:sldMk cId="747174661" sldId="290"/>
            <ac:picMk id="5" creationId="{B230BD55-063D-4ED2-8A41-14A954298D31}"/>
          </ac:picMkLst>
        </pc:picChg>
      </pc:sldChg>
      <pc:sldChg chg="addSp delSp modSp new ord">
        <pc:chgData name="Lee Yu Yee Dominic /CSF" userId="S::s10222894@connect.np.edu.sg::59ddad63-47f1-4317-b088-d34171f6460d" providerId="AD" clId="Web-{8CE391AC-2B6C-43AC-BB82-38A8E146DDAE}" dt="2022-01-18T14:15:25.073" v="16" actId="1076"/>
        <pc:sldMkLst>
          <pc:docMk/>
          <pc:sldMk cId="2957714603" sldId="294"/>
        </pc:sldMkLst>
        <pc:spChg chg="del">
          <ac:chgData name="Lee Yu Yee Dominic /CSF" userId="S::s10222894@connect.np.edu.sg::59ddad63-47f1-4317-b088-d34171f6460d" providerId="AD" clId="Web-{8CE391AC-2B6C-43AC-BB82-38A8E146DDAE}" dt="2022-01-18T14:14:32.791" v="11"/>
          <ac:spMkLst>
            <pc:docMk/>
            <pc:sldMk cId="2957714603" sldId="294"/>
            <ac:spMk id="2" creationId="{160B2ACF-A6FB-4240-B251-1687DFFBF161}"/>
          </ac:spMkLst>
        </pc:spChg>
        <pc:spChg chg="del">
          <ac:chgData name="Lee Yu Yee Dominic /CSF" userId="S::s10222894@connect.np.edu.sg::59ddad63-47f1-4317-b088-d34171f6460d" providerId="AD" clId="Web-{8CE391AC-2B6C-43AC-BB82-38A8E146DDAE}" dt="2022-01-18T14:14:34.822" v="12"/>
          <ac:spMkLst>
            <pc:docMk/>
            <pc:sldMk cId="2957714603" sldId="294"/>
            <ac:spMk id="3" creationId="{E46A13AC-8725-497F-B21B-B2A221F864C5}"/>
          </ac:spMkLst>
        </pc:spChg>
        <pc:picChg chg="add mod">
          <ac:chgData name="Lee Yu Yee Dominic /CSF" userId="S::s10222894@connect.np.edu.sg::59ddad63-47f1-4317-b088-d34171f6460d" providerId="AD" clId="Web-{8CE391AC-2B6C-43AC-BB82-38A8E146DDAE}" dt="2022-01-18T14:15:25.073" v="16" actId="1076"/>
          <ac:picMkLst>
            <pc:docMk/>
            <pc:sldMk cId="2957714603" sldId="294"/>
            <ac:picMk id="4" creationId="{31EF81FC-7091-480C-8EFB-2B6DE44C51F2}"/>
          </ac:picMkLst>
        </pc:picChg>
      </pc:sldChg>
      <pc:sldChg chg="addSp delSp modSp">
        <pc:chgData name="Lee Yu Yee Dominic /CSF" userId="S::s10222894@connect.np.edu.sg::59ddad63-47f1-4317-b088-d34171f6460d" providerId="AD" clId="Web-{8CE391AC-2B6C-43AC-BB82-38A8E146DDAE}" dt="2022-01-18T14:15:59.621" v="32" actId="20577"/>
        <pc:sldMkLst>
          <pc:docMk/>
          <pc:sldMk cId="2192142323" sldId="295"/>
        </pc:sldMkLst>
        <pc:spChg chg="mod">
          <ac:chgData name="Lee Yu Yee Dominic /CSF" userId="S::s10222894@connect.np.edu.sg::59ddad63-47f1-4317-b088-d34171f6460d" providerId="AD" clId="Web-{8CE391AC-2B6C-43AC-BB82-38A8E146DDAE}" dt="2022-01-18T14:15:59.621" v="32" actId="20577"/>
          <ac:spMkLst>
            <pc:docMk/>
            <pc:sldMk cId="2192142323" sldId="295"/>
            <ac:spMk id="2" creationId="{7A60F653-4E42-4CF8-8C78-8C7DF989A2F1}"/>
          </ac:spMkLst>
        </pc:spChg>
        <pc:spChg chg="del">
          <ac:chgData name="Lee Yu Yee Dominic /CSF" userId="S::s10222894@connect.np.edu.sg::59ddad63-47f1-4317-b088-d34171f6460d" providerId="AD" clId="Web-{8CE391AC-2B6C-43AC-BB82-38A8E146DDAE}" dt="2022-01-18T14:15:46.324" v="25"/>
          <ac:spMkLst>
            <pc:docMk/>
            <pc:sldMk cId="2192142323" sldId="295"/>
            <ac:spMk id="3" creationId="{490D5EEA-694F-43F6-92D4-B81D7454490A}"/>
          </ac:spMkLst>
        </pc:spChg>
        <pc:picChg chg="add mod">
          <ac:chgData name="Lee Yu Yee Dominic /CSF" userId="S::s10222894@connect.np.edu.sg::59ddad63-47f1-4317-b088-d34171f6460d" providerId="AD" clId="Web-{8CE391AC-2B6C-43AC-BB82-38A8E146DDAE}" dt="2022-01-18T14:15:51.699" v="27" actId="1076"/>
          <ac:picMkLst>
            <pc:docMk/>
            <pc:sldMk cId="2192142323" sldId="295"/>
            <ac:picMk id="4" creationId="{7DDE07DF-232D-477F-A471-C1E3018136DE}"/>
          </ac:picMkLst>
        </pc:picChg>
      </pc:sldChg>
    </pc:docChg>
  </pc:docChgLst>
  <pc:docChgLst>
    <pc:chgData name="Lee Yu Yee Dominic /CSF" userId="S::s10222894@connect.np.edu.sg::59ddad63-47f1-4317-b088-d34171f6460d" providerId="AD" clId="Web-{6FC75FC9-9726-4011-866C-D1D7F81839D7}"/>
    <pc:docChg chg="modSld">
      <pc:chgData name="Lee Yu Yee Dominic /CSF" userId="S::s10222894@connect.np.edu.sg::59ddad63-47f1-4317-b088-d34171f6460d" providerId="AD" clId="Web-{6FC75FC9-9726-4011-866C-D1D7F81839D7}" dt="2022-01-03T03:36:43.194" v="0" actId="1076"/>
      <pc:docMkLst>
        <pc:docMk/>
      </pc:docMkLst>
      <pc:sldChg chg="modSp">
        <pc:chgData name="Lee Yu Yee Dominic /CSF" userId="S::s10222894@connect.np.edu.sg::59ddad63-47f1-4317-b088-d34171f6460d" providerId="AD" clId="Web-{6FC75FC9-9726-4011-866C-D1D7F81839D7}" dt="2022-01-03T03:36:43.194" v="0" actId="1076"/>
        <pc:sldMkLst>
          <pc:docMk/>
          <pc:sldMk cId="0" sldId="257"/>
        </pc:sldMkLst>
        <pc:spChg chg="mod">
          <ac:chgData name="Lee Yu Yee Dominic /CSF" userId="S::s10222894@connect.np.edu.sg::59ddad63-47f1-4317-b088-d34171f6460d" providerId="AD" clId="Web-{6FC75FC9-9726-4011-866C-D1D7F81839D7}" dt="2022-01-03T03:36:43.194" v="0" actId="1076"/>
          <ac:spMkLst>
            <pc:docMk/>
            <pc:sldMk cId="0" sldId="257"/>
            <ac:spMk id="140" creationId="{00000000-0000-0000-0000-000000000000}"/>
          </ac:spMkLst>
        </pc:spChg>
      </pc:sldChg>
    </pc:docChg>
  </pc:docChgLst>
  <pc:docChgLst>
    <pc:chgData name="Neu You Sheng /IM" userId="S::s10224441@connect.np.edu.sg::82ab5d7b-0149-4e22-bcef-f95164e1b9be" providerId="AD" clId="Web-{277DB5FB-99A5-41B7-ACBD-EDA68F46BAF0}"/>
    <pc:docChg chg="modSld">
      <pc:chgData name="Neu You Sheng /IM" userId="S::s10224441@connect.np.edu.sg::82ab5d7b-0149-4e22-bcef-f95164e1b9be" providerId="AD" clId="Web-{277DB5FB-99A5-41B7-ACBD-EDA68F46BAF0}" dt="2021-12-29T09:13:25.156" v="14" actId="20577"/>
      <pc:docMkLst>
        <pc:docMk/>
      </pc:docMkLst>
      <pc:sldChg chg="addSp delSp modSp">
        <pc:chgData name="Neu You Sheng /IM" userId="S::s10224441@connect.np.edu.sg::82ab5d7b-0149-4e22-bcef-f95164e1b9be" providerId="AD" clId="Web-{277DB5FB-99A5-41B7-ACBD-EDA68F46BAF0}" dt="2021-12-29T09:13:25.156" v="14" actId="20577"/>
        <pc:sldMkLst>
          <pc:docMk/>
          <pc:sldMk cId="1222006563" sldId="276"/>
        </pc:sldMkLst>
        <pc:spChg chg="del mod">
          <ac:chgData name="Neu You Sheng /IM" userId="S::s10224441@connect.np.edu.sg::82ab5d7b-0149-4e22-bcef-f95164e1b9be" providerId="AD" clId="Web-{277DB5FB-99A5-41B7-ACBD-EDA68F46BAF0}" dt="2021-12-29T09:13:12.312" v="5"/>
          <ac:spMkLst>
            <pc:docMk/>
            <pc:sldMk cId="1222006563" sldId="276"/>
            <ac:spMk id="2" creationId="{447CB017-D40E-4EC3-91D0-774F9BFCED77}"/>
          </ac:spMkLst>
        </pc:spChg>
        <pc:spChg chg="add mod">
          <ac:chgData name="Neu You Sheng /IM" userId="S::s10224441@connect.np.edu.sg::82ab5d7b-0149-4e22-bcef-f95164e1b9be" providerId="AD" clId="Web-{277DB5FB-99A5-41B7-ACBD-EDA68F46BAF0}" dt="2021-12-29T09:13:25.156" v="14" actId="20577"/>
          <ac:spMkLst>
            <pc:docMk/>
            <pc:sldMk cId="1222006563" sldId="276"/>
            <ac:spMk id="4" creationId="{DEA7995B-F9C5-4320-BD9E-0C7DA0FC3C18}"/>
          </ac:spMkLst>
        </pc:spChg>
      </pc:sldChg>
    </pc:docChg>
  </pc:docChgLst>
  <pc:docChgLst>
    <pc:chgData name="Lee Yu Yee Dominic /CSF" userId="S::s10222894@connect.np.edu.sg::59ddad63-47f1-4317-b088-d34171f6460d" providerId="AD" clId="Web-{404B6986-0392-4A05-A5D7-6AEE6BA1FB1F}"/>
    <pc:docChg chg="addSld delSld modSld sldOrd">
      <pc:chgData name="Lee Yu Yee Dominic /CSF" userId="S::s10222894@connect.np.edu.sg::59ddad63-47f1-4317-b088-d34171f6460d" providerId="AD" clId="Web-{404B6986-0392-4A05-A5D7-6AEE6BA1FB1F}" dt="2022-01-05T07:18:04.189" v="260" actId="1076"/>
      <pc:docMkLst>
        <pc:docMk/>
      </pc:docMkLst>
      <pc:sldChg chg="addSp delSp modSp">
        <pc:chgData name="Lee Yu Yee Dominic /CSF" userId="S::s10222894@connect.np.edu.sg::59ddad63-47f1-4317-b088-d34171f6460d" providerId="AD" clId="Web-{404B6986-0392-4A05-A5D7-6AEE6BA1FB1F}" dt="2022-01-05T07:16:48.499" v="243"/>
        <pc:sldMkLst>
          <pc:docMk/>
          <pc:sldMk cId="0" sldId="257"/>
        </pc:sldMkLst>
        <pc:picChg chg="add mod">
          <ac:chgData name="Lee Yu Yee Dominic /CSF" userId="S::s10222894@connect.np.edu.sg::59ddad63-47f1-4317-b088-d34171f6460d" providerId="AD" clId="Web-{404B6986-0392-4A05-A5D7-6AEE6BA1FB1F}" dt="2022-01-05T07:15:38.109" v="240" actId="1076"/>
          <ac:picMkLst>
            <pc:docMk/>
            <pc:sldMk cId="0" sldId="257"/>
            <ac:picMk id="2" creationId="{97B7C0A5-2247-431F-9E12-64205746D90D}"/>
          </ac:picMkLst>
        </pc:picChg>
        <pc:picChg chg="add del mod">
          <ac:chgData name="Lee Yu Yee Dominic /CSF" userId="S::s10222894@connect.np.edu.sg::59ddad63-47f1-4317-b088-d34171f6460d" providerId="AD" clId="Web-{404B6986-0392-4A05-A5D7-6AEE6BA1FB1F}" dt="2022-01-05T07:15:32.406" v="237"/>
          <ac:picMkLst>
            <pc:docMk/>
            <pc:sldMk cId="0" sldId="257"/>
            <ac:picMk id="3" creationId="{C7CF6048-BB82-48E6-A898-84337614203D}"/>
          </ac:picMkLst>
        </pc:picChg>
        <pc:picChg chg="add mod">
          <ac:chgData name="Lee Yu Yee Dominic /CSF" userId="S::s10222894@connect.np.edu.sg::59ddad63-47f1-4317-b088-d34171f6460d" providerId="AD" clId="Web-{404B6986-0392-4A05-A5D7-6AEE6BA1FB1F}" dt="2022-01-05T07:15:33.202" v="239" actId="1076"/>
          <ac:picMkLst>
            <pc:docMk/>
            <pc:sldMk cId="0" sldId="257"/>
            <ac:picMk id="4" creationId="{0F9DB766-FDCF-4AF1-83A0-27526E57DD2F}"/>
          </ac:picMkLst>
        </pc:picChg>
        <pc:picChg chg="add">
          <ac:chgData name="Lee Yu Yee Dominic /CSF" userId="S::s10222894@connect.np.edu.sg::59ddad63-47f1-4317-b088-d34171f6460d" providerId="AD" clId="Web-{404B6986-0392-4A05-A5D7-6AEE6BA1FB1F}" dt="2022-01-05T07:16:48.499" v="243"/>
          <ac:picMkLst>
            <pc:docMk/>
            <pc:sldMk cId="0" sldId="257"/>
            <ac:picMk id="6" creationId="{465C066F-EA0E-49A2-ADAC-D7E2CF2B15F2}"/>
          </ac:picMkLst>
        </pc:picChg>
      </pc:sldChg>
      <pc:sldChg chg="modSp">
        <pc:chgData name="Lee Yu Yee Dominic /CSF" userId="S::s10222894@connect.np.edu.sg::59ddad63-47f1-4317-b088-d34171f6460d" providerId="AD" clId="Web-{404B6986-0392-4A05-A5D7-6AEE6BA1FB1F}" dt="2022-01-05T07:13:45.921" v="231" actId="1076"/>
        <pc:sldMkLst>
          <pc:docMk/>
          <pc:sldMk cId="0" sldId="258"/>
        </pc:sldMkLst>
        <pc:spChg chg="mod">
          <ac:chgData name="Lee Yu Yee Dominic /CSF" userId="S::s10222894@connect.np.edu.sg::59ddad63-47f1-4317-b088-d34171f6460d" providerId="AD" clId="Web-{404B6986-0392-4A05-A5D7-6AEE6BA1FB1F}" dt="2022-01-05T07:13:36.374" v="229" actId="1076"/>
          <ac:spMkLst>
            <pc:docMk/>
            <pc:sldMk cId="0" sldId="258"/>
            <ac:spMk id="3" creationId="{8D9D9FCF-155D-4F2E-B339-9D8EAAB51C32}"/>
          </ac:spMkLst>
        </pc:spChg>
        <pc:spChg chg="mod">
          <ac:chgData name="Lee Yu Yee Dominic /CSF" userId="S::s10222894@connect.np.edu.sg::59ddad63-47f1-4317-b088-d34171f6460d" providerId="AD" clId="Web-{404B6986-0392-4A05-A5D7-6AEE6BA1FB1F}" dt="2022-01-05T07:13:45.921" v="231" actId="1076"/>
          <ac:spMkLst>
            <pc:docMk/>
            <pc:sldMk cId="0" sldId="258"/>
            <ac:spMk id="147" creationId="{00000000-0000-0000-0000-000000000000}"/>
          </ac:spMkLst>
        </pc:spChg>
      </pc:sldChg>
      <pc:sldChg chg="delSp modSp del">
        <pc:chgData name="Lee Yu Yee Dominic /CSF" userId="S::s10222894@connect.np.edu.sg::59ddad63-47f1-4317-b088-d34171f6460d" providerId="AD" clId="Web-{404B6986-0392-4A05-A5D7-6AEE6BA1FB1F}" dt="2022-01-05T07:15:42.984" v="241"/>
        <pc:sldMkLst>
          <pc:docMk/>
          <pc:sldMk cId="0" sldId="259"/>
        </pc:sldMkLst>
        <pc:picChg chg="mod">
          <ac:chgData name="Lee Yu Yee Dominic /CSF" userId="S::s10222894@connect.np.edu.sg::59ddad63-47f1-4317-b088-d34171f6460d" providerId="AD" clId="Web-{404B6986-0392-4A05-A5D7-6AEE6BA1FB1F}" dt="2022-01-05T07:15:10.859" v="233" actId="1076"/>
          <ac:picMkLst>
            <pc:docMk/>
            <pc:sldMk cId="0" sldId="259"/>
            <ac:picMk id="2" creationId="{D90F5C63-ECB1-478B-94D0-E7ADF3D1B0F3}"/>
          </ac:picMkLst>
        </pc:picChg>
        <pc:picChg chg="del">
          <ac:chgData name="Lee Yu Yee Dominic /CSF" userId="S::s10222894@connect.np.edu.sg::59ddad63-47f1-4317-b088-d34171f6460d" providerId="AD" clId="Web-{404B6986-0392-4A05-A5D7-6AEE6BA1FB1F}" dt="2022-01-05T07:15:05.624" v="232"/>
          <ac:picMkLst>
            <pc:docMk/>
            <pc:sldMk cId="0" sldId="259"/>
            <ac:picMk id="156" creationId="{00000000-0000-0000-0000-000000000000}"/>
          </ac:picMkLst>
        </pc:picChg>
      </pc:sldChg>
      <pc:sldChg chg="modSp del">
        <pc:chgData name="Lee Yu Yee Dominic /CSF" userId="S::s10222894@connect.np.edu.sg::59ddad63-47f1-4317-b088-d34171f6460d" providerId="AD" clId="Web-{404B6986-0392-4A05-A5D7-6AEE6BA1FB1F}" dt="2022-01-05T07:16:54.062" v="244"/>
        <pc:sldMkLst>
          <pc:docMk/>
          <pc:sldMk cId="0" sldId="260"/>
        </pc:sldMkLst>
        <pc:picChg chg="mod">
          <ac:chgData name="Lee Yu Yee Dominic /CSF" userId="S::s10222894@connect.np.edu.sg::59ddad63-47f1-4317-b088-d34171f6460d" providerId="AD" clId="Web-{404B6986-0392-4A05-A5D7-6AEE6BA1FB1F}" dt="2022-01-05T07:16:43.234" v="242" actId="1076"/>
          <ac:picMkLst>
            <pc:docMk/>
            <pc:sldMk cId="0" sldId="260"/>
            <ac:picMk id="163" creationId="{00000000-0000-0000-0000-000000000000}"/>
          </ac:picMkLst>
        </pc:picChg>
      </pc:sldChg>
      <pc:sldChg chg="addSp delSp modSp">
        <pc:chgData name="Lee Yu Yee Dominic /CSF" userId="S::s10222894@connect.np.edu.sg::59ddad63-47f1-4317-b088-d34171f6460d" providerId="AD" clId="Web-{404B6986-0392-4A05-A5D7-6AEE6BA1FB1F}" dt="2022-01-05T07:18:04.189" v="260" actId="1076"/>
        <pc:sldMkLst>
          <pc:docMk/>
          <pc:sldMk cId="0" sldId="262"/>
        </pc:sldMkLst>
        <pc:picChg chg="add mod">
          <ac:chgData name="Lee Yu Yee Dominic /CSF" userId="S::s10222894@connect.np.edu.sg::59ddad63-47f1-4317-b088-d34171f6460d" providerId="AD" clId="Web-{404B6986-0392-4A05-A5D7-6AEE6BA1FB1F}" dt="2022-01-05T07:18:04.093" v="259" actId="1076"/>
          <ac:picMkLst>
            <pc:docMk/>
            <pc:sldMk cId="0" sldId="262"/>
            <ac:picMk id="2" creationId="{5213AFCF-4FDA-4D3C-AE76-CE53B8C19945}"/>
          </ac:picMkLst>
        </pc:picChg>
        <pc:picChg chg="add del mod">
          <ac:chgData name="Lee Yu Yee Dominic /CSF" userId="S::s10222894@connect.np.edu.sg::59ddad63-47f1-4317-b088-d34171f6460d" providerId="AD" clId="Web-{404B6986-0392-4A05-A5D7-6AEE6BA1FB1F}" dt="2022-01-05T07:17:47.297" v="254"/>
          <ac:picMkLst>
            <pc:docMk/>
            <pc:sldMk cId="0" sldId="262"/>
            <ac:picMk id="3" creationId="{723FEC28-CA2F-4D26-A036-032EC7676B9C}"/>
          </ac:picMkLst>
        </pc:picChg>
        <pc:picChg chg="add">
          <ac:chgData name="Lee Yu Yee Dominic /CSF" userId="S::s10222894@connect.np.edu.sg::59ddad63-47f1-4317-b088-d34171f6460d" providerId="AD" clId="Web-{404B6986-0392-4A05-A5D7-6AEE6BA1FB1F}" dt="2022-01-05T07:17:21.234" v="250"/>
          <ac:picMkLst>
            <pc:docMk/>
            <pc:sldMk cId="0" sldId="262"/>
            <ac:picMk id="4" creationId="{933646BD-D507-4B1A-A203-394F4ACF3868}"/>
          </ac:picMkLst>
        </pc:picChg>
        <pc:picChg chg="add">
          <ac:chgData name="Lee Yu Yee Dominic /CSF" userId="S::s10222894@connect.np.edu.sg::59ddad63-47f1-4317-b088-d34171f6460d" providerId="AD" clId="Web-{404B6986-0392-4A05-A5D7-6AEE6BA1FB1F}" dt="2022-01-05T07:17:26.390" v="251"/>
          <ac:picMkLst>
            <pc:docMk/>
            <pc:sldMk cId="0" sldId="262"/>
            <ac:picMk id="6" creationId="{E04C547A-EA88-4292-83A4-3E40772B9A1C}"/>
          </ac:picMkLst>
        </pc:picChg>
        <pc:picChg chg="add">
          <ac:chgData name="Lee Yu Yee Dominic /CSF" userId="S::s10222894@connect.np.edu.sg::59ddad63-47f1-4317-b088-d34171f6460d" providerId="AD" clId="Web-{404B6986-0392-4A05-A5D7-6AEE6BA1FB1F}" dt="2022-01-05T07:17:32.156" v="252"/>
          <ac:picMkLst>
            <pc:docMk/>
            <pc:sldMk cId="0" sldId="262"/>
            <ac:picMk id="8" creationId="{BC09869D-796F-48CA-9EC6-C51ED3194608}"/>
          </ac:picMkLst>
        </pc:picChg>
        <pc:picChg chg="add">
          <ac:chgData name="Lee Yu Yee Dominic /CSF" userId="S::s10222894@connect.np.edu.sg::59ddad63-47f1-4317-b088-d34171f6460d" providerId="AD" clId="Web-{404B6986-0392-4A05-A5D7-6AEE6BA1FB1F}" dt="2022-01-05T07:17:52.250" v="255"/>
          <ac:picMkLst>
            <pc:docMk/>
            <pc:sldMk cId="0" sldId="262"/>
            <ac:picMk id="10" creationId="{C6CA8960-1364-42BF-B680-20AC8BE562DA}"/>
          </ac:picMkLst>
        </pc:picChg>
        <pc:picChg chg="add mod">
          <ac:chgData name="Lee Yu Yee Dominic /CSF" userId="S::s10222894@connect.np.edu.sg::59ddad63-47f1-4317-b088-d34171f6460d" providerId="AD" clId="Web-{404B6986-0392-4A05-A5D7-6AEE6BA1FB1F}" dt="2022-01-05T07:18:04.015" v="258" actId="1076"/>
          <ac:picMkLst>
            <pc:docMk/>
            <pc:sldMk cId="0" sldId="262"/>
            <ac:picMk id="12" creationId="{816A9E9D-86DB-476A-A888-A056B55FF9C4}"/>
          </ac:picMkLst>
        </pc:picChg>
        <pc:picChg chg="mod">
          <ac:chgData name="Lee Yu Yee Dominic /CSF" userId="S::s10222894@connect.np.edu.sg::59ddad63-47f1-4317-b088-d34171f6460d" providerId="AD" clId="Web-{404B6986-0392-4A05-A5D7-6AEE6BA1FB1F}" dt="2022-01-05T07:18:04.189" v="260" actId="1076"/>
          <ac:picMkLst>
            <pc:docMk/>
            <pc:sldMk cId="0" sldId="262"/>
            <ac:picMk id="177" creationId="{00000000-0000-0000-0000-000000000000}"/>
          </ac:picMkLst>
        </pc:picChg>
      </pc:sldChg>
      <pc:sldChg chg="addSp delSp modSp">
        <pc:chgData name="Lee Yu Yee Dominic /CSF" userId="S::s10222894@connect.np.edu.sg::59ddad63-47f1-4317-b088-d34171f6460d" providerId="AD" clId="Web-{404B6986-0392-4A05-A5D7-6AEE6BA1FB1F}" dt="2022-01-05T07:17:04.703" v="247" actId="1076"/>
        <pc:sldMkLst>
          <pc:docMk/>
          <pc:sldMk cId="0" sldId="263"/>
        </pc:sldMkLst>
        <pc:picChg chg="add del">
          <ac:chgData name="Lee Yu Yee Dominic /CSF" userId="S::s10222894@connect.np.edu.sg::59ddad63-47f1-4317-b088-d34171f6460d" providerId="AD" clId="Web-{404B6986-0392-4A05-A5D7-6AEE6BA1FB1F}" dt="2022-01-05T07:16:59.453" v="246"/>
          <ac:picMkLst>
            <pc:docMk/>
            <pc:sldMk cId="0" sldId="263"/>
            <ac:picMk id="5" creationId="{A1F31472-A308-4A49-8082-8129253DA5DC}"/>
          </ac:picMkLst>
        </pc:picChg>
        <pc:picChg chg="mod">
          <ac:chgData name="Lee Yu Yee Dominic /CSF" userId="S::s10222894@connect.np.edu.sg::59ddad63-47f1-4317-b088-d34171f6460d" providerId="AD" clId="Web-{404B6986-0392-4A05-A5D7-6AEE6BA1FB1F}" dt="2022-01-05T07:17:04.703" v="247" actId="1076"/>
          <ac:picMkLst>
            <pc:docMk/>
            <pc:sldMk cId="0" sldId="263"/>
            <ac:picMk id="183" creationId="{00000000-0000-0000-0000-000000000000}"/>
          </ac:picMkLst>
        </pc:picChg>
      </pc:sldChg>
      <pc:sldChg chg="modSp">
        <pc:chgData name="Lee Yu Yee Dominic /CSF" userId="S::s10222894@connect.np.edu.sg::59ddad63-47f1-4317-b088-d34171f6460d" providerId="AD" clId="Web-{404B6986-0392-4A05-A5D7-6AEE6BA1FB1F}" dt="2022-01-05T07:12:29.296" v="219" actId="1076"/>
        <pc:sldMkLst>
          <pc:docMk/>
          <pc:sldMk cId="0" sldId="272"/>
        </pc:sldMkLst>
        <pc:picChg chg="mod">
          <ac:chgData name="Lee Yu Yee Dominic /CSF" userId="S::s10222894@connect.np.edu.sg::59ddad63-47f1-4317-b088-d34171f6460d" providerId="AD" clId="Web-{404B6986-0392-4A05-A5D7-6AEE6BA1FB1F}" dt="2022-01-05T07:12:29.296" v="219" actId="1076"/>
          <ac:picMkLst>
            <pc:docMk/>
            <pc:sldMk cId="0" sldId="272"/>
            <ac:picMk id="248" creationId="{00000000-0000-0000-0000-000000000000}"/>
          </ac:picMkLst>
        </pc:picChg>
      </pc:sldChg>
      <pc:sldChg chg="addSp modSp">
        <pc:chgData name="Lee Yu Yee Dominic /CSF" userId="S::s10222894@connect.np.edu.sg::59ddad63-47f1-4317-b088-d34171f6460d" providerId="AD" clId="Web-{404B6986-0392-4A05-A5D7-6AEE6BA1FB1F}" dt="2022-01-05T07:01:41.747" v="217" actId="1076"/>
        <pc:sldMkLst>
          <pc:docMk/>
          <pc:sldMk cId="1222006563" sldId="276"/>
        </pc:sldMkLst>
        <pc:spChg chg="add mod">
          <ac:chgData name="Lee Yu Yee Dominic /CSF" userId="S::s10222894@connect.np.edu.sg::59ddad63-47f1-4317-b088-d34171f6460d" providerId="AD" clId="Web-{404B6986-0392-4A05-A5D7-6AEE6BA1FB1F}" dt="2022-01-05T07:01:36.263" v="216" actId="1076"/>
          <ac:spMkLst>
            <pc:docMk/>
            <pc:sldMk cId="1222006563" sldId="276"/>
            <ac:spMk id="2" creationId="{FA62206C-A691-4EC2-BFDE-889AC9D845AB}"/>
          </ac:spMkLst>
        </pc:spChg>
        <pc:spChg chg="mod">
          <ac:chgData name="Lee Yu Yee Dominic /CSF" userId="S::s10222894@connect.np.edu.sg::59ddad63-47f1-4317-b088-d34171f6460d" providerId="AD" clId="Web-{404B6986-0392-4A05-A5D7-6AEE6BA1FB1F}" dt="2022-01-05T07:01:41.747" v="217" actId="1076"/>
          <ac:spMkLst>
            <pc:docMk/>
            <pc:sldMk cId="1222006563" sldId="276"/>
            <ac:spMk id="4" creationId="{DEA7995B-F9C5-4320-BD9E-0C7DA0FC3C18}"/>
          </ac:spMkLst>
        </pc:spChg>
      </pc:sldChg>
      <pc:sldChg chg="modSp new">
        <pc:chgData name="Lee Yu Yee Dominic /CSF" userId="S::s10222894@connect.np.edu.sg::59ddad63-47f1-4317-b088-d34171f6460d" providerId="AD" clId="Web-{404B6986-0392-4A05-A5D7-6AEE6BA1FB1F}" dt="2022-01-05T05:38:08.952" v="4" actId="20577"/>
        <pc:sldMkLst>
          <pc:docMk/>
          <pc:sldMk cId="3938247730" sldId="277"/>
        </pc:sldMkLst>
        <pc:spChg chg="mod">
          <ac:chgData name="Lee Yu Yee Dominic /CSF" userId="S::s10222894@connect.np.edu.sg::59ddad63-47f1-4317-b088-d34171f6460d" providerId="AD" clId="Web-{404B6986-0392-4A05-A5D7-6AEE6BA1FB1F}" dt="2022-01-05T05:38:08.952" v="4" actId="20577"/>
          <ac:spMkLst>
            <pc:docMk/>
            <pc:sldMk cId="3938247730" sldId="277"/>
            <ac:spMk id="2" creationId="{F6E139F3-9826-4121-8B3E-EBC7DBD42620}"/>
          </ac:spMkLst>
        </pc:spChg>
      </pc:sldChg>
      <pc:sldChg chg="modSp new">
        <pc:chgData name="Lee Yu Yee Dominic /CSF" userId="S::s10222894@connect.np.edu.sg::59ddad63-47f1-4317-b088-d34171f6460d" providerId="AD" clId="Web-{404B6986-0392-4A05-A5D7-6AEE6BA1FB1F}" dt="2022-01-05T05:43:21.328" v="71" actId="20577"/>
        <pc:sldMkLst>
          <pc:docMk/>
          <pc:sldMk cId="1859777992" sldId="278"/>
        </pc:sldMkLst>
        <pc:spChg chg="mod">
          <ac:chgData name="Lee Yu Yee Dominic /CSF" userId="S::s10222894@connect.np.edu.sg::59ddad63-47f1-4317-b088-d34171f6460d" providerId="AD" clId="Web-{404B6986-0392-4A05-A5D7-6AEE6BA1FB1F}" dt="2022-01-05T05:43:21.328" v="71" actId="20577"/>
          <ac:spMkLst>
            <pc:docMk/>
            <pc:sldMk cId="1859777992" sldId="278"/>
            <ac:spMk id="2" creationId="{770FC283-3F24-45F6-8F7B-EF44EC19D460}"/>
          </ac:spMkLst>
        </pc:spChg>
      </pc:sldChg>
      <pc:sldChg chg="modSp new">
        <pc:chgData name="Lee Yu Yee Dominic /CSF" userId="S::s10222894@connect.np.edu.sg::59ddad63-47f1-4317-b088-d34171f6460d" providerId="AD" clId="Web-{404B6986-0392-4A05-A5D7-6AEE6BA1FB1F}" dt="2022-01-05T05:42:32.843" v="69" actId="20577"/>
        <pc:sldMkLst>
          <pc:docMk/>
          <pc:sldMk cId="298106280" sldId="279"/>
        </pc:sldMkLst>
        <pc:spChg chg="mod">
          <ac:chgData name="Lee Yu Yee Dominic /CSF" userId="S::s10222894@connect.np.edu.sg::59ddad63-47f1-4317-b088-d34171f6460d" providerId="AD" clId="Web-{404B6986-0392-4A05-A5D7-6AEE6BA1FB1F}" dt="2022-01-05T05:42:32.843" v="69" actId="20577"/>
          <ac:spMkLst>
            <pc:docMk/>
            <pc:sldMk cId="298106280" sldId="279"/>
            <ac:spMk id="2" creationId="{5B77CC5B-DA1D-4657-B6C7-D9D5B31C5289}"/>
          </ac:spMkLst>
        </pc:spChg>
      </pc:sldChg>
      <pc:sldChg chg="addSp delSp modSp new ord">
        <pc:chgData name="Lee Yu Yee Dominic /CSF" userId="S::s10222894@connect.np.edu.sg::59ddad63-47f1-4317-b088-d34171f6460d" providerId="AD" clId="Web-{404B6986-0392-4A05-A5D7-6AEE6BA1FB1F}" dt="2022-01-05T06:06:23.081" v="204" actId="20577"/>
        <pc:sldMkLst>
          <pc:docMk/>
          <pc:sldMk cId="4096576573" sldId="280"/>
        </pc:sldMkLst>
        <pc:spChg chg="mod">
          <ac:chgData name="Lee Yu Yee Dominic /CSF" userId="S::s10222894@connect.np.edu.sg::59ddad63-47f1-4317-b088-d34171f6460d" providerId="AD" clId="Web-{404B6986-0392-4A05-A5D7-6AEE6BA1FB1F}" dt="2022-01-05T05:51:52.141" v="95" actId="1076"/>
          <ac:spMkLst>
            <pc:docMk/>
            <pc:sldMk cId="4096576573" sldId="280"/>
            <ac:spMk id="2" creationId="{8970414D-B9DD-46E1-9314-98E15E4A0605}"/>
          </ac:spMkLst>
        </pc:spChg>
        <pc:spChg chg="add mod">
          <ac:chgData name="Lee Yu Yee Dominic /CSF" userId="S::s10222894@connect.np.edu.sg::59ddad63-47f1-4317-b088-d34171f6460d" providerId="AD" clId="Web-{404B6986-0392-4A05-A5D7-6AEE6BA1FB1F}" dt="2022-01-05T06:06:23.081" v="204" actId="20577"/>
          <ac:spMkLst>
            <pc:docMk/>
            <pc:sldMk cId="4096576573" sldId="280"/>
            <ac:spMk id="3" creationId="{4C307455-2459-4EF0-A409-65519039F18C}"/>
          </ac:spMkLst>
        </pc:spChg>
        <pc:spChg chg="add del mod">
          <ac:chgData name="Lee Yu Yee Dominic /CSF" userId="S::s10222894@connect.np.edu.sg::59ddad63-47f1-4317-b088-d34171f6460d" providerId="AD" clId="Web-{404B6986-0392-4A05-A5D7-6AEE6BA1FB1F}" dt="2022-01-05T05:52:41.751" v="106"/>
          <ac:spMkLst>
            <pc:docMk/>
            <pc:sldMk cId="4096576573" sldId="280"/>
            <ac:spMk id="4" creationId="{706431D2-EEE3-43A4-8FBE-6DB0DB2D6352}"/>
          </ac:spMkLst>
        </pc:spChg>
        <pc:spChg chg="add del mod">
          <ac:chgData name="Lee Yu Yee Dominic /CSF" userId="S::s10222894@connect.np.edu.sg::59ddad63-47f1-4317-b088-d34171f6460d" providerId="AD" clId="Web-{404B6986-0392-4A05-A5D7-6AEE6BA1FB1F}" dt="2022-01-05T05:52:31.829" v="104"/>
          <ac:spMkLst>
            <pc:docMk/>
            <pc:sldMk cId="4096576573" sldId="280"/>
            <ac:spMk id="5" creationId="{E33A9BF2-BB91-4578-8526-ADE6A51BE6E0}"/>
          </ac:spMkLst>
        </pc:spChg>
        <pc:spChg chg="add del">
          <ac:chgData name="Lee Yu Yee Dominic /CSF" userId="S::s10222894@connect.np.edu.sg::59ddad63-47f1-4317-b088-d34171f6460d" providerId="AD" clId="Web-{404B6986-0392-4A05-A5D7-6AEE6BA1FB1F}" dt="2022-01-05T05:52:46.595" v="107"/>
          <ac:spMkLst>
            <pc:docMk/>
            <pc:sldMk cId="4096576573" sldId="280"/>
            <ac:spMk id="6" creationId="{3D9D1779-1EC0-4F1E-9239-5E62A592F5B7}"/>
          </ac:spMkLst>
        </pc:spChg>
      </pc:sldChg>
      <pc:sldChg chg="add replId">
        <pc:chgData name="Lee Yu Yee Dominic /CSF" userId="S::s10222894@connect.np.edu.sg::59ddad63-47f1-4317-b088-d34171f6460d" providerId="AD" clId="Web-{404B6986-0392-4A05-A5D7-6AEE6BA1FB1F}" dt="2022-01-05T05:50:17.719" v="78"/>
        <pc:sldMkLst>
          <pc:docMk/>
          <pc:sldMk cId="68843453" sldId="281"/>
        </pc:sldMkLst>
      </pc:sldChg>
      <pc:sldChg chg="modSp new del">
        <pc:chgData name="Lee Yu Yee Dominic /CSF" userId="S::s10222894@connect.np.edu.sg::59ddad63-47f1-4317-b088-d34171f6460d" providerId="AD" clId="Web-{404B6986-0392-4A05-A5D7-6AEE6BA1FB1F}" dt="2022-01-05T05:51:39.704" v="92"/>
        <pc:sldMkLst>
          <pc:docMk/>
          <pc:sldMk cId="2434540456" sldId="282"/>
        </pc:sldMkLst>
        <pc:spChg chg="mod">
          <ac:chgData name="Lee Yu Yee Dominic /CSF" userId="S::s10222894@connect.np.edu.sg::59ddad63-47f1-4317-b088-d34171f6460d" providerId="AD" clId="Web-{404B6986-0392-4A05-A5D7-6AEE6BA1FB1F}" dt="2022-01-05T05:51:39.673" v="91" actId="20577"/>
          <ac:spMkLst>
            <pc:docMk/>
            <pc:sldMk cId="2434540456" sldId="282"/>
            <ac:spMk id="2" creationId="{68D2227E-50FE-43BA-8103-8A30E6B23866}"/>
          </ac:spMkLst>
        </pc:spChg>
      </pc:sldChg>
      <pc:sldChg chg="modSp new del">
        <pc:chgData name="Lee Yu Yee Dominic /CSF" userId="S::s10222894@connect.np.edu.sg::59ddad63-47f1-4317-b088-d34171f6460d" providerId="AD" clId="Web-{404B6986-0392-4A05-A5D7-6AEE6BA1FB1F}" dt="2022-01-05T06:01:41.268" v="166"/>
        <pc:sldMkLst>
          <pc:docMk/>
          <pc:sldMk cId="1520050800" sldId="283"/>
        </pc:sldMkLst>
        <pc:spChg chg="mod">
          <ac:chgData name="Lee Yu Yee Dominic /CSF" userId="S::s10222894@connect.np.edu.sg::59ddad63-47f1-4317-b088-d34171f6460d" providerId="AD" clId="Web-{404B6986-0392-4A05-A5D7-6AEE6BA1FB1F}" dt="2022-01-05T06:01:31.237" v="165" actId="20577"/>
          <ac:spMkLst>
            <pc:docMk/>
            <pc:sldMk cId="1520050800" sldId="283"/>
            <ac:spMk id="2" creationId="{420FE622-2773-4B02-98E3-49C1697256A6}"/>
          </ac:spMkLst>
        </pc:spChg>
      </pc:sldChg>
      <pc:sldChg chg="add replId">
        <pc:chgData name="Lee Yu Yee Dominic /CSF" userId="S::s10222894@connect.np.edu.sg::59ddad63-47f1-4317-b088-d34171f6460d" providerId="AD" clId="Web-{404B6986-0392-4A05-A5D7-6AEE6BA1FB1F}" dt="2022-01-05T06:01:46.237" v="167"/>
        <pc:sldMkLst>
          <pc:docMk/>
          <pc:sldMk cId="4145954760" sldId="283"/>
        </pc:sldMkLst>
      </pc:sldChg>
      <pc:sldChg chg="ord">
        <pc:chgData name="Lee Yu Yee Dominic /CSF" userId="S::s10222894@connect.np.edu.sg::59ddad63-47f1-4317-b088-d34171f6460d" providerId="AD" clId="Web-{404B6986-0392-4A05-A5D7-6AEE6BA1FB1F}" dt="2022-01-05T06:02:10.409" v="169"/>
        <pc:sldMkLst>
          <pc:docMk/>
          <pc:sldMk cId="4145954760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01d5955b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01d5955b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01d5955b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01d5955b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95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001d5955b_9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001d5955b_9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001d5955b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001d5955b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001d5955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001d5955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001d5955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001d5955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007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001d5955b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001d5955b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01d5955b_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01d5955b_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6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3133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24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6186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01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86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04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701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379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63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2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76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6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4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09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3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72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xd.adobe.com/view/97014bd1-9188-4b41-af67-65c6585c60c9-c252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35" descr="Pile of soy beans on wooden table">
            <a:extLst>
              <a:ext uri="{FF2B5EF4-FFF2-40B4-BE49-F238E27FC236}">
                <a16:creationId xmlns:a16="http://schemas.microsoft.com/office/drawing/2014/main" id="{3A545DC5-387A-4649-B6B0-3BAC129C0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30"/>
          <a:stretch/>
        </p:blipFill>
        <p:spPr>
          <a:xfrm>
            <a:off x="-2381" y="10"/>
            <a:ext cx="9143999" cy="5143490"/>
          </a:xfrm>
          <a:prstGeom prst="rect">
            <a:avLst/>
          </a:prstGeom>
        </p:spPr>
      </p:pic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513159" y="514349"/>
            <a:ext cx="6000750" cy="222885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Group 4 -Mustard Seed</a:t>
            </a:r>
            <a:br>
              <a:rPr lang="en-US" sz="3000"/>
            </a:br>
            <a:r>
              <a:rPr lang="en-US" sz="3000"/>
              <a:t>Assignment 3b</a:t>
            </a:r>
            <a:br>
              <a:rPr lang="en-US" sz="3000"/>
            </a:br>
            <a:br>
              <a:rPr lang="en-US" sz="3000"/>
            </a:br>
            <a:br>
              <a:rPr lang="en-US" sz="3000"/>
            </a:br>
            <a:endParaRPr lang="en-US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3F06E-7E71-4D43-AD7F-250445B9F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59" y="2882900"/>
            <a:ext cx="5073825" cy="1460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>
                <a:solidFill>
                  <a:schemeClr val="tx1"/>
                </a:solidFill>
              </a:rPr>
              <a:t>By: Dominic, You Sheng, </a:t>
            </a:r>
            <a:r>
              <a:rPr lang="en-US" sz="2100" err="1">
                <a:solidFill>
                  <a:schemeClr val="tx1"/>
                </a:solidFill>
              </a:rPr>
              <a:t>Shanthal</a:t>
            </a:r>
            <a:r>
              <a:rPr lang="en-US" sz="2100">
                <a:solidFill>
                  <a:schemeClr val="tx1"/>
                </a:solidFill>
              </a:rPr>
              <a:t>, Yang Jun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436707" y="259677"/>
            <a:ext cx="7038900" cy="541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AB8DACF-9D54-431B-8818-BCEDBBFC6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94" y="802399"/>
            <a:ext cx="1952625" cy="4123592"/>
          </a:xfrm>
          <a:prstGeom prst="rect">
            <a:avLst/>
          </a:prstGeom>
        </p:spPr>
      </p:pic>
      <p:pic>
        <p:nvPicPr>
          <p:cNvPr id="2" name="图片 3" descr="手机屏幕截图&#10;&#10;已自动生成说明">
            <a:extLst>
              <a:ext uri="{FF2B5EF4-FFF2-40B4-BE49-F238E27FC236}">
                <a16:creationId xmlns:a16="http://schemas.microsoft.com/office/drawing/2014/main" id="{B6C9D7CE-35B0-4769-994D-9F7196B86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638" y="800100"/>
            <a:ext cx="2038342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363083" y="297762"/>
            <a:ext cx="7038900" cy="541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Page</a:t>
            </a:r>
            <a:endParaRPr/>
          </a:p>
        </p:txBody>
      </p:sp>
      <p:pic>
        <p:nvPicPr>
          <p:cNvPr id="3" name="图片 4" descr="图形用户界面, 文本, 应用程序&#10;&#10;已自动生成说明">
            <a:extLst>
              <a:ext uri="{FF2B5EF4-FFF2-40B4-BE49-F238E27FC236}">
                <a16:creationId xmlns:a16="http://schemas.microsoft.com/office/drawing/2014/main" id="{8A1D96F7-E000-4106-9ECD-EFFDB0288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86" y="1044365"/>
            <a:ext cx="1910151" cy="3920469"/>
          </a:xfrm>
          <a:prstGeom prst="rect">
            <a:avLst/>
          </a:prstGeom>
        </p:spPr>
      </p:pic>
      <p:pic>
        <p:nvPicPr>
          <p:cNvPr id="5" name="图片 6" descr="图形用户界面&#10;&#10;已自动生成说明">
            <a:extLst>
              <a:ext uri="{FF2B5EF4-FFF2-40B4-BE49-F238E27FC236}">
                <a16:creationId xmlns:a16="http://schemas.microsoft.com/office/drawing/2014/main" id="{B230BD55-063D-4ED2-8A41-14A954298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738" y="1044367"/>
            <a:ext cx="1853770" cy="39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7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F653-4E42-4CF8-8C78-8C7DF989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46" y="269192"/>
            <a:ext cx="7038900" cy="914100"/>
          </a:xfrm>
        </p:spPr>
        <p:txBody>
          <a:bodyPr/>
          <a:lstStyle/>
          <a:p>
            <a:r>
              <a:rPr lang="en-SG"/>
              <a:t>Settings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DE07DF-232D-477F-A471-C1E30181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55" y="851388"/>
            <a:ext cx="1995102" cy="4114800"/>
          </a:xfrm>
          <a:prstGeom prst="rect">
            <a:avLst/>
          </a:prstGeom>
        </p:spPr>
      </p:pic>
      <p:pic>
        <p:nvPicPr>
          <p:cNvPr id="5" name="图片 3" descr="手机屏幕的截图&#10;&#10;已自动生成说明">
            <a:extLst>
              <a:ext uri="{FF2B5EF4-FFF2-40B4-BE49-F238E27FC236}">
                <a16:creationId xmlns:a16="http://schemas.microsoft.com/office/drawing/2014/main" id="{40A71028-E767-49DD-BFE2-44644C7B3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51388"/>
            <a:ext cx="19951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423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223474" y="226241"/>
            <a:ext cx="7038900" cy="580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/>
              <a:t>Summaries</a:t>
            </a:r>
          </a:p>
        </p:txBody>
      </p:sp>
      <p:sp>
        <p:nvSpPr>
          <p:cNvPr id="219" name="Google Shape;219;p25"/>
          <p:cNvSpPr txBox="1"/>
          <p:nvPr/>
        </p:nvSpPr>
        <p:spPr>
          <a:xfrm>
            <a:off x="4760525" y="1875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" name="图片 4" descr="图形用户界面, 应用程序&#10;&#10;已自动生成说明">
            <a:extLst>
              <a:ext uri="{FF2B5EF4-FFF2-40B4-BE49-F238E27FC236}">
                <a16:creationId xmlns:a16="http://schemas.microsoft.com/office/drawing/2014/main" id="{EEA0BD4D-E3BA-4C67-9711-E98E9390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817" y="802459"/>
            <a:ext cx="1994107" cy="41148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0857D36-C6CF-49BC-8A11-9B7074A5D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476" y="806431"/>
            <a:ext cx="1994107" cy="4197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A33B03-5CA8-41E7-9920-E1E4FC5A5A26}"/>
              </a:ext>
            </a:extLst>
          </p:cNvPr>
          <p:cNvSpPr txBox="1"/>
          <p:nvPr/>
        </p:nvSpPr>
        <p:spPr>
          <a:xfrm>
            <a:off x="327599" y="285562"/>
            <a:ext cx="75124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altLang="zh-SG" sz="2400">
                <a:solidFill>
                  <a:schemeClr val="accent1"/>
                </a:solidFill>
                <a:ea typeface="华文新魏"/>
              </a:rPr>
              <a:t>Comments of the Summaries</a:t>
            </a:r>
          </a:p>
        </p:txBody>
      </p:sp>
      <p:pic>
        <p:nvPicPr>
          <p:cNvPr id="20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0FF4B39-DFC7-48BD-98C0-4497A79AC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20" y="877803"/>
            <a:ext cx="2149723" cy="4088130"/>
          </a:xfrm>
          <a:prstGeom prst="rect">
            <a:avLst/>
          </a:prstGeom>
        </p:spPr>
      </p:pic>
      <p:pic>
        <p:nvPicPr>
          <p:cNvPr id="22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94C430C-6D4D-4B64-9E99-AF9B8EBA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77803"/>
            <a:ext cx="2240609" cy="4149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2349CB-08CB-4809-B077-4F258AAE7870}"/>
              </a:ext>
            </a:extLst>
          </p:cNvPr>
          <p:cNvSpPr txBox="1"/>
          <p:nvPr/>
        </p:nvSpPr>
        <p:spPr>
          <a:xfrm>
            <a:off x="468941" y="253371"/>
            <a:ext cx="630745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 sz="2400">
                <a:solidFill>
                  <a:schemeClr val="accent1"/>
                </a:solidFill>
              </a:rPr>
              <a:t>Publishing of Comments</a:t>
            </a:r>
          </a:p>
        </p:txBody>
      </p:sp>
      <p:pic>
        <p:nvPicPr>
          <p:cNvPr id="2" name="图片 2" descr="文本, 聊天或短信&#10;&#10;已自动生成说明">
            <a:extLst>
              <a:ext uri="{FF2B5EF4-FFF2-40B4-BE49-F238E27FC236}">
                <a16:creationId xmlns:a16="http://schemas.microsoft.com/office/drawing/2014/main" id="{900CB8D7-C33C-4BB5-8609-B057CC06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49" y="714876"/>
            <a:ext cx="1825912" cy="4114800"/>
          </a:xfrm>
          <a:prstGeom prst="rect">
            <a:avLst/>
          </a:prstGeom>
        </p:spPr>
      </p:pic>
      <p:pic>
        <p:nvPicPr>
          <p:cNvPr id="7" name="图片 7" descr="文本&#10;&#10;已自动生成说明">
            <a:extLst>
              <a:ext uri="{FF2B5EF4-FFF2-40B4-BE49-F238E27FC236}">
                <a16:creationId xmlns:a16="http://schemas.microsoft.com/office/drawing/2014/main" id="{543C4F28-C8BB-4898-B8A2-7CDFADDFC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057" y="714877"/>
            <a:ext cx="17857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5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C4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251876" y="164678"/>
            <a:ext cx="6400800" cy="11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/>
              <a:t>Functionalities</a:t>
            </a:r>
          </a:p>
        </p:txBody>
      </p:sp>
      <p:pic>
        <p:nvPicPr>
          <p:cNvPr id="2" name="图片 2" descr="图形用户界面, 应用程序&#10;&#10;已自动生成说明">
            <a:extLst>
              <a:ext uri="{FF2B5EF4-FFF2-40B4-BE49-F238E27FC236}">
                <a16:creationId xmlns:a16="http://schemas.microsoft.com/office/drawing/2014/main" id="{81D3DCEB-2E73-4CDF-B59F-5775B80D4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687" y="1015666"/>
            <a:ext cx="1807360" cy="3884196"/>
          </a:xfrm>
          <a:prstGeom prst="rect">
            <a:avLst/>
          </a:prstGeom>
        </p:spPr>
      </p:pic>
      <p:pic>
        <p:nvPicPr>
          <p:cNvPr id="3" name="图片 3" descr="图形用户界面, 文本, 应用程序, 聊天或短信&#10;&#10;已自动生成说明">
            <a:extLst>
              <a:ext uri="{FF2B5EF4-FFF2-40B4-BE49-F238E27FC236}">
                <a16:creationId xmlns:a16="http://schemas.microsoft.com/office/drawing/2014/main" id="{999FB599-E593-4073-85B6-1376D848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16" y="907883"/>
            <a:ext cx="1789182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C4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ctrTitle"/>
          </p:nvPr>
        </p:nvSpPr>
        <p:spPr>
          <a:xfrm>
            <a:off x="381208" y="185922"/>
            <a:ext cx="2711513" cy="123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sz="2800"/>
              <a:t>Functionalities</a:t>
            </a:r>
          </a:p>
        </p:txBody>
      </p:sp>
      <p:pic>
        <p:nvPicPr>
          <p:cNvPr id="9" name="图片 9" descr="图片包含 图示&#10;&#10;已自动生成说明">
            <a:extLst>
              <a:ext uri="{FF2B5EF4-FFF2-40B4-BE49-F238E27FC236}">
                <a16:creationId xmlns:a16="http://schemas.microsoft.com/office/drawing/2014/main" id="{ACEAD5AD-CF6A-4872-B42D-327A55A8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29" y="1048420"/>
            <a:ext cx="1815977" cy="3941847"/>
          </a:xfrm>
          <a:prstGeom prst="rect">
            <a:avLst/>
          </a:prstGeom>
        </p:spPr>
      </p:pic>
      <p:pic>
        <p:nvPicPr>
          <p:cNvPr id="10" name="图片 10" descr="图形用户界面&#10;&#10;已自动生成说明">
            <a:extLst>
              <a:ext uri="{FF2B5EF4-FFF2-40B4-BE49-F238E27FC236}">
                <a16:creationId xmlns:a16="http://schemas.microsoft.com/office/drawing/2014/main" id="{56595FB2-235D-4D40-9FB0-5C1CEABE7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413" y="1048082"/>
            <a:ext cx="1812427" cy="394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2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CB96-A546-4AE5-8FCE-4084410E8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69" y="236095"/>
            <a:ext cx="3798900" cy="562005"/>
          </a:xfrm>
        </p:spPr>
        <p:txBody>
          <a:bodyPr/>
          <a:lstStyle/>
          <a:p>
            <a:r>
              <a:rPr lang="en-US"/>
              <a:t>Functionalities</a:t>
            </a:r>
          </a:p>
        </p:txBody>
      </p:sp>
      <p:pic>
        <p:nvPicPr>
          <p:cNvPr id="6" name="图片 7" descr="图示&#10;&#10;已自动生成说明">
            <a:extLst>
              <a:ext uri="{FF2B5EF4-FFF2-40B4-BE49-F238E27FC236}">
                <a16:creationId xmlns:a16="http://schemas.microsoft.com/office/drawing/2014/main" id="{73EFBB64-7C1E-4538-8617-005FC768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62" y="1007019"/>
            <a:ext cx="1825580" cy="4031323"/>
          </a:xfrm>
          <a:prstGeom prst="rect">
            <a:avLst/>
          </a:prstGeom>
        </p:spPr>
      </p:pic>
      <p:pic>
        <p:nvPicPr>
          <p:cNvPr id="3" name="图片 4" descr="手机屏幕的截图&#10;&#10;已自动生成说明">
            <a:extLst>
              <a:ext uri="{FF2B5EF4-FFF2-40B4-BE49-F238E27FC236}">
                <a16:creationId xmlns:a16="http://schemas.microsoft.com/office/drawing/2014/main" id="{882FAC6E-15A4-4517-B3F0-0DEAEFCB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246" y="940469"/>
            <a:ext cx="181658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984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213621" y="137560"/>
            <a:ext cx="332094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/>
              <a:t>Discussion Forum</a:t>
            </a:r>
          </a:p>
        </p:txBody>
      </p:sp>
      <p:pic>
        <p:nvPicPr>
          <p:cNvPr id="3" name="图片 2" descr="Graphical user interface&#10;&#10;Description automatically generated">
            <a:extLst>
              <a:ext uri="{FF2B5EF4-FFF2-40B4-BE49-F238E27FC236}">
                <a16:creationId xmlns:a16="http://schemas.microsoft.com/office/drawing/2014/main" id="{7ECE9984-CB9C-4592-B463-48B6DFA2F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30" y="935672"/>
            <a:ext cx="2135680" cy="4074698"/>
          </a:xfrm>
          <a:prstGeom prst="rect">
            <a:avLst/>
          </a:prstGeom>
        </p:spPr>
      </p:pic>
      <p:pic>
        <p:nvPicPr>
          <p:cNvPr id="4" name="图片 3" descr="图形用户界面, 文本, 应用程序&#10;&#10;已自动生成说明">
            <a:extLst>
              <a:ext uri="{FF2B5EF4-FFF2-40B4-BE49-F238E27FC236}">
                <a16:creationId xmlns:a16="http://schemas.microsoft.com/office/drawing/2014/main" id="{0761783A-11A2-4F6B-B5A9-A61D28E03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898" y="933483"/>
            <a:ext cx="2090329" cy="406856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02F5-F6BE-4264-8345-6A88E3BB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15" y="633174"/>
            <a:ext cx="4587000" cy="1148700"/>
          </a:xfrm>
        </p:spPr>
        <p:txBody>
          <a:bodyPr>
            <a:normAutofit/>
          </a:bodyPr>
          <a:lstStyle/>
          <a:p>
            <a:r>
              <a:rPr lang="en-US"/>
              <a:t>Opportunity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8249F-98AF-49EC-9120-66A1117FB985}"/>
              </a:ext>
            </a:extLst>
          </p:cNvPr>
          <p:cNvSpPr txBox="1"/>
          <p:nvPr/>
        </p:nvSpPr>
        <p:spPr>
          <a:xfrm>
            <a:off x="707478" y="2264322"/>
            <a:ext cx="491095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How might we </a:t>
            </a:r>
            <a:r>
              <a:rPr lang="en-US" sz="1900">
                <a:solidFill>
                  <a:schemeClr val="tx1"/>
                </a:solidFill>
              </a:rPr>
              <a:t>relieve</a:t>
            </a:r>
            <a:r>
              <a:rPr lang="en-US" sz="1800">
                <a:solidFill>
                  <a:schemeClr val="tx1"/>
                </a:solidFill>
              </a:rPr>
              <a:t> stress for students to help them deal better with their stress factors so that they can perform </a:t>
            </a:r>
            <a:r>
              <a:rPr lang="en-US" sz="1900">
                <a:solidFill>
                  <a:schemeClr val="tx1"/>
                </a:solidFill>
              </a:rPr>
              <a:t>better</a:t>
            </a:r>
            <a:r>
              <a:rPr lang="en-US" sz="180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578232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115086" y="19668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Discussion Forum Thread</a:t>
            </a:r>
          </a:p>
        </p:txBody>
      </p:sp>
      <p:pic>
        <p:nvPicPr>
          <p:cNvPr id="2" name="图片 4" descr="图形用户界面, 文本, 应用程序, 聊天或短信&#10;&#10;已自动生成说明">
            <a:extLst>
              <a:ext uri="{FF2B5EF4-FFF2-40B4-BE49-F238E27FC236}">
                <a16:creationId xmlns:a16="http://schemas.microsoft.com/office/drawing/2014/main" id="{67AD3886-402F-4581-AFA5-8BF4718A1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559" y="1075823"/>
            <a:ext cx="1970860" cy="3964406"/>
          </a:xfrm>
          <a:prstGeom prst="rect">
            <a:avLst/>
          </a:prstGeom>
        </p:spPr>
      </p:pic>
      <p:pic>
        <p:nvPicPr>
          <p:cNvPr id="5" name="图片 5" descr="图形用户界面, 文本, 应用程序, 聊天或短信&#10;&#10;已自动生成说明">
            <a:extLst>
              <a:ext uri="{FF2B5EF4-FFF2-40B4-BE49-F238E27FC236}">
                <a16:creationId xmlns:a16="http://schemas.microsoft.com/office/drawing/2014/main" id="{06E70CF0-745D-4587-AEB6-2ADAC8076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933" y="1035718"/>
            <a:ext cx="1919125" cy="3964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2206C-A691-4EC2-BFDE-889AC9D845AB}"/>
              </a:ext>
            </a:extLst>
          </p:cNvPr>
          <p:cNvSpPr txBox="1"/>
          <p:nvPr/>
        </p:nvSpPr>
        <p:spPr>
          <a:xfrm>
            <a:off x="459114" y="1689346"/>
            <a:ext cx="720992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280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https://xd.adobe.com/view/97014bd1-9188-4b41-af67-65c6585c60c9-c252/</a:t>
            </a:r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55E8B-23E6-4730-AAC7-63A20F8734FE}"/>
              </a:ext>
            </a:extLst>
          </p:cNvPr>
          <p:cNvSpPr txBox="1"/>
          <p:nvPr/>
        </p:nvSpPr>
        <p:spPr>
          <a:xfrm>
            <a:off x="459114" y="650205"/>
            <a:ext cx="42446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Prototype Demo</a:t>
            </a:r>
          </a:p>
        </p:txBody>
      </p:sp>
    </p:spTree>
    <p:extLst>
      <p:ext uri="{BB962C8B-B14F-4D97-AF65-F5344CB8AC3E}">
        <p14:creationId xmlns:p14="http://schemas.microsoft.com/office/powerpoint/2010/main" val="1222006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0BF35CA-8AA0-428F-ABED-5B77A6C3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A4A156A-791B-4BD9-8452-A798A15D2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7652CB1-59D3-4DAB-AD45-8DFB73895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23">
              <a:extLst>
                <a:ext uri="{FF2B5EF4-FFF2-40B4-BE49-F238E27FC236}">
                  <a16:creationId xmlns:a16="http://schemas.microsoft.com/office/drawing/2014/main" id="{83539C1B-883E-4130-95FA-2A6FD3E4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5">
              <a:extLst>
                <a:ext uri="{FF2B5EF4-FFF2-40B4-BE49-F238E27FC236}">
                  <a16:creationId xmlns:a16="http://schemas.microsoft.com/office/drawing/2014/main" id="{244CEE5F-144C-437F-9472-22EE3E3D1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0621BB31-AA71-4E9B-8854-3C62F162F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Rectangle 27">
              <a:extLst>
                <a:ext uri="{FF2B5EF4-FFF2-40B4-BE49-F238E27FC236}">
                  <a16:creationId xmlns:a16="http://schemas.microsoft.com/office/drawing/2014/main" id="{5336141D-E3C6-4E7B-8923-B31C3E16F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F113BE6F-9D13-4E70-B7AB-C8CC2546A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Rectangle 29">
              <a:extLst>
                <a:ext uri="{FF2B5EF4-FFF2-40B4-BE49-F238E27FC236}">
                  <a16:creationId xmlns:a16="http://schemas.microsoft.com/office/drawing/2014/main" id="{FBEB82C3-C636-4A90-B9A5-905EC38E0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646B4C4A-5A81-43CF-93ED-5FA59D5BE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C3715C1A-EBA1-41A6-AC20-D6A7C4871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A40B880-B5D5-4F65-981A-DD4D29367582}"/>
              </a:ext>
            </a:extLst>
          </p:cNvPr>
          <p:cNvSpPr txBox="1"/>
          <p:nvPr/>
        </p:nvSpPr>
        <p:spPr>
          <a:xfrm>
            <a:off x="4137661" y="270514"/>
            <a:ext cx="3471238" cy="26887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zh-SG" sz="4000">
                <a:solidFill>
                  <a:schemeClr val="accent1"/>
                </a:solidFill>
                <a:latin typeface="Algerian" panose="04020705040A02060702" pitchFamily="82" charset="0"/>
                <a:ea typeface="+mj-ea"/>
                <a:cs typeface="+mj-cs"/>
              </a:rPr>
              <a:t>Thank You</a:t>
            </a:r>
          </a:p>
        </p:txBody>
      </p:sp>
      <p:sp>
        <p:nvSpPr>
          <p:cNvPr id="153" name="Isosceles Triangle 152">
            <a:extLst>
              <a:ext uri="{FF2B5EF4-FFF2-40B4-BE49-F238E27FC236}">
                <a16:creationId xmlns:a16="http://schemas.microsoft.com/office/drawing/2014/main" id="{643561E9-1291-4440-A6DF-5F15C8890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380" y="9525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32" name="Picture 8" descr="Moving Thank You Animations images">
            <a:extLst>
              <a:ext uri="{FF2B5EF4-FFF2-40B4-BE49-F238E27FC236}">
                <a16:creationId xmlns:a16="http://schemas.microsoft.com/office/drawing/2014/main" id="{06360CEC-91AE-4586-9349-F1AC9FFF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720" y="786176"/>
            <a:ext cx="3740303" cy="374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757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605C7-EBBF-48E3-9BAE-2C581C24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594" y="1525473"/>
            <a:ext cx="1982811" cy="914100"/>
          </a:xfrm>
        </p:spPr>
        <p:txBody>
          <a:bodyPr>
            <a:noAutofit/>
          </a:bodyPr>
          <a:lstStyle/>
          <a:p>
            <a:r>
              <a:rPr lang="en-SG" altLang="zh-CN" sz="4800"/>
              <a:t>Q&amp;A</a:t>
            </a:r>
            <a:endParaRPr lang="zh-CN" altLang="en-US" sz="4800"/>
          </a:p>
        </p:txBody>
      </p:sp>
    </p:spTree>
    <p:extLst>
      <p:ext uri="{BB962C8B-B14F-4D97-AF65-F5344CB8AC3E}">
        <p14:creationId xmlns:p14="http://schemas.microsoft.com/office/powerpoint/2010/main" val="3285340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02F5-F6BE-4264-8345-6A88E3BB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15" y="633174"/>
            <a:ext cx="4587000" cy="1148700"/>
          </a:xfrm>
        </p:spPr>
        <p:txBody>
          <a:bodyPr>
            <a:normAutofit/>
          </a:bodyPr>
          <a:lstStyle/>
          <a:p>
            <a:r>
              <a:rPr lang="en-US"/>
              <a:t>Our 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8249F-98AF-49EC-9120-66A1117FB985}"/>
              </a:ext>
            </a:extLst>
          </p:cNvPr>
          <p:cNvSpPr txBox="1"/>
          <p:nvPr/>
        </p:nvSpPr>
        <p:spPr>
          <a:xfrm>
            <a:off x="707478" y="2027839"/>
            <a:ext cx="49109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 mobile app because: </a:t>
            </a:r>
          </a:p>
          <a:p>
            <a:endParaRPr lang="en-US"/>
          </a:p>
          <a:p>
            <a:r>
              <a:rPr lang="en-US"/>
              <a:t>1. Large customer pool</a:t>
            </a:r>
          </a:p>
          <a:p>
            <a:r>
              <a:rPr lang="en-US"/>
              <a:t>2. Enhanced user experience</a:t>
            </a:r>
          </a:p>
          <a:p>
            <a:r>
              <a:rPr lang="en-US"/>
              <a:t>3. Less friction as downloading easier than </a:t>
            </a:r>
          </a:p>
          <a:p>
            <a:r>
              <a:rPr lang="en-US"/>
              <a:t>    buying</a:t>
            </a:r>
          </a:p>
        </p:txBody>
      </p:sp>
    </p:spTree>
    <p:extLst>
      <p:ext uri="{BB962C8B-B14F-4D97-AF65-F5344CB8AC3E}">
        <p14:creationId xmlns:p14="http://schemas.microsoft.com/office/powerpoint/2010/main" val="34088806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C283-3F24-45F6-8F7B-EF44EC19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02" y="1459961"/>
            <a:ext cx="4587000" cy="3347076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 sz="2400">
                <a:solidFill>
                  <a:schemeClr val="tx1"/>
                </a:solidFill>
              </a:rPr>
              <a:t>1. Summaries of books</a:t>
            </a:r>
            <a:br>
              <a:rPr lang="en-US" sz="2400">
                <a:solidFill>
                  <a:schemeClr val="tx1"/>
                </a:solidFill>
              </a:rPr>
            </a:b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2. Discussion Forum</a:t>
            </a:r>
            <a:br>
              <a:rPr lang="en-US" sz="2400">
                <a:solidFill>
                  <a:schemeClr val="tx1"/>
                </a:solidFill>
              </a:rPr>
            </a:b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3. Functionalities            </a:t>
            </a:r>
            <a:br>
              <a:rPr lang="en-US">
                <a:solidFill>
                  <a:schemeClr val="tx1"/>
                </a:solidFill>
                <a:latin typeface="Helvetica"/>
              </a:rPr>
            </a:br>
            <a:br>
              <a:rPr lang="en-US">
                <a:latin typeface="Helvetica"/>
              </a:rPr>
            </a:br>
            <a:endParaRPr lang="en-US">
              <a:latin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42F19-6C0C-401C-A272-5F65D84FA8E1}"/>
              </a:ext>
            </a:extLst>
          </p:cNvPr>
          <p:cNvSpPr txBox="1"/>
          <p:nvPr/>
        </p:nvSpPr>
        <p:spPr>
          <a:xfrm>
            <a:off x="622696" y="509586"/>
            <a:ext cx="346948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Components of the app</a:t>
            </a:r>
          </a:p>
        </p:txBody>
      </p:sp>
    </p:spTree>
    <p:extLst>
      <p:ext uri="{BB962C8B-B14F-4D97-AF65-F5344CB8AC3E}">
        <p14:creationId xmlns:p14="http://schemas.microsoft.com/office/powerpoint/2010/main" val="2338561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C283-3F24-45F6-8F7B-EF44EC19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18" y="1519492"/>
            <a:ext cx="4587000" cy="3126811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r>
              <a:rPr lang="en-US" sz="2400">
                <a:solidFill>
                  <a:schemeClr val="tx1"/>
                </a:solidFill>
              </a:rPr>
              <a:t>1. Gain new insights from</a:t>
            </a:r>
            <a:br>
              <a:rPr lang="en-US" sz="2400"/>
            </a:br>
            <a:r>
              <a:rPr lang="en-US" sz="2400">
                <a:solidFill>
                  <a:schemeClr val="tx1"/>
                </a:solidFill>
              </a:rPr>
              <a:t>    books </a:t>
            </a:r>
            <a:br>
              <a:rPr lang="en-US" sz="2400"/>
            </a:br>
            <a:br>
              <a:rPr lang="en-US" sz="2400"/>
            </a:br>
            <a:r>
              <a:rPr lang="en-US" sz="2400">
                <a:solidFill>
                  <a:schemeClr val="tx1"/>
                </a:solidFill>
              </a:rPr>
              <a:t>2. Forge and deepen</a:t>
            </a:r>
            <a:br>
              <a:rPr lang="en-US" sz="2400"/>
            </a:br>
            <a:r>
              <a:rPr lang="en-US" sz="2400">
                <a:solidFill>
                  <a:schemeClr val="tx1"/>
                </a:solidFill>
              </a:rPr>
              <a:t>    connections with others</a:t>
            </a:r>
            <a:br>
              <a:rPr lang="en-US" sz="2400"/>
            </a:br>
            <a:r>
              <a:rPr lang="en-US" sz="2400">
                <a:solidFill>
                  <a:schemeClr val="tx1"/>
                </a:solidFill>
              </a:rPr>
              <a:t> </a:t>
            </a:r>
            <a:br>
              <a:rPr lang="en-US" sz="2400"/>
            </a:br>
            <a:r>
              <a:rPr lang="en-US" sz="2400">
                <a:solidFill>
                  <a:schemeClr val="tx1"/>
                </a:solidFill>
              </a:rPr>
              <a:t>3. Build good habits</a:t>
            </a:r>
            <a:br>
              <a:rPr lang="en-US">
                <a:latin typeface="Helvetica"/>
              </a:rPr>
            </a:br>
            <a:br>
              <a:rPr lang="en-US">
                <a:latin typeface="Helvetica"/>
              </a:rPr>
            </a:br>
            <a:endParaRPr lang="en-US">
              <a:latin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42F19-6C0C-401C-A272-5F65D84FA8E1}"/>
              </a:ext>
            </a:extLst>
          </p:cNvPr>
          <p:cNvSpPr txBox="1"/>
          <p:nvPr/>
        </p:nvSpPr>
        <p:spPr>
          <a:xfrm>
            <a:off x="622696" y="509586"/>
            <a:ext cx="34694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Goals for the app</a:t>
            </a:r>
          </a:p>
        </p:txBody>
      </p:sp>
    </p:spTree>
    <p:extLst>
      <p:ext uri="{BB962C8B-B14F-4D97-AF65-F5344CB8AC3E}">
        <p14:creationId xmlns:p14="http://schemas.microsoft.com/office/powerpoint/2010/main" val="185977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CC5B-DA1D-4657-B6C7-D9D5B31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77" y="367549"/>
            <a:ext cx="4587000" cy="1148700"/>
          </a:xfrm>
        </p:spPr>
        <p:txBody>
          <a:bodyPr/>
          <a:lstStyle/>
          <a:p>
            <a:r>
              <a:rPr lang="en-US"/>
              <a:t>Feedback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8C2CF-94BD-49D2-8FE9-0FC76406A175}"/>
              </a:ext>
            </a:extLst>
          </p:cNvPr>
          <p:cNvSpPr txBox="1"/>
          <p:nvPr/>
        </p:nvSpPr>
        <p:spPr>
          <a:xfrm>
            <a:off x="483694" y="1800125"/>
            <a:ext cx="696708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1)  Have a focus for the app. Inadvisable to focus on too </a:t>
            </a:r>
          </a:p>
          <a:p>
            <a:r>
              <a:rPr lang="en-US"/>
              <a:t>     many features at the same time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/>
              <a:t>2)  Adding a dynamic layer for summaries. Make it more </a:t>
            </a:r>
          </a:p>
          <a:p>
            <a:r>
              <a:rPr lang="en-US"/>
              <a:t>     personalized.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3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CC5B-DA1D-4657-B6C7-D9D5B31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77" y="367549"/>
            <a:ext cx="4587000" cy="1148700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8C2CF-94BD-49D2-8FE9-0FC76406A175}"/>
              </a:ext>
            </a:extLst>
          </p:cNvPr>
          <p:cNvSpPr txBox="1"/>
          <p:nvPr/>
        </p:nvSpPr>
        <p:spPr>
          <a:xfrm>
            <a:off x="483694" y="1800125"/>
            <a:ext cx="661235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1)  Allow users to publish their own summaries, giving it a </a:t>
            </a:r>
          </a:p>
          <a:p>
            <a:r>
              <a:rPr lang="en-US">
                <a:solidFill>
                  <a:schemeClr val="tx1"/>
                </a:solidFill>
              </a:rPr>
              <a:t>     more personalized touch.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2) Encourage users to publish their summaries. By giving </a:t>
            </a:r>
          </a:p>
          <a:p>
            <a:r>
              <a:rPr lang="en-US">
                <a:solidFill>
                  <a:schemeClr val="tx1"/>
                </a:solidFill>
              </a:rPr>
              <a:t>    monetary rewards if the summary is popular.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222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CC5B-DA1D-4657-B6C7-D9D5B31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49" y="421127"/>
            <a:ext cx="4587000" cy="1148700"/>
          </a:xfrm>
        </p:spPr>
        <p:txBody>
          <a:bodyPr/>
          <a:lstStyle/>
          <a:p>
            <a:r>
              <a:rPr lang="en-US"/>
              <a:t>Feedback 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ED74B-929F-4BAB-AD36-FD6054DFB9F1}"/>
              </a:ext>
            </a:extLst>
          </p:cNvPr>
          <p:cNvSpPr txBox="1"/>
          <p:nvPr/>
        </p:nvSpPr>
        <p:spPr>
          <a:xfrm>
            <a:off x="297656" y="1762822"/>
            <a:ext cx="779652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SG">
                <a:solidFill>
                  <a:schemeClr val="tx1"/>
                </a:solidFill>
              </a:rPr>
              <a:t>1) Incentivize users to invite their friends to use the app</a:t>
            </a:r>
          </a:p>
          <a:p>
            <a:endParaRPr lang="en-SG">
              <a:solidFill>
                <a:schemeClr val="tx1"/>
              </a:solidFill>
            </a:endParaRPr>
          </a:p>
          <a:p>
            <a:r>
              <a:rPr lang="en-SG">
                <a:solidFill>
                  <a:schemeClr val="tx1"/>
                </a:solidFill>
              </a:rPr>
              <a:t>2) Incentivize user's friends to download the app</a:t>
            </a:r>
          </a:p>
          <a:p>
            <a:endParaRPr lang="en-SG">
              <a:solidFill>
                <a:schemeClr val="tx1"/>
              </a:solidFill>
            </a:endParaRPr>
          </a:p>
          <a:p>
            <a:r>
              <a:rPr lang="en-SG">
                <a:solidFill>
                  <a:schemeClr val="tx1"/>
                </a:solidFill>
              </a:rPr>
              <a:t>3) User's will have a better time when they can connect with people they </a:t>
            </a:r>
          </a:p>
          <a:p>
            <a:r>
              <a:rPr lang="en-SG">
                <a:solidFill>
                  <a:schemeClr val="tx1"/>
                </a:solidFill>
              </a:rPr>
              <a:t>    are familiar with through the app.</a:t>
            </a:r>
          </a:p>
          <a:p>
            <a:endParaRPr lang="en-SG">
              <a:solidFill>
                <a:schemeClr val="tx1"/>
              </a:solidFill>
            </a:endParaRPr>
          </a:p>
          <a:p>
            <a:pPr marL="342900" indent="-342900">
              <a:buAutoNum type="arabicParenR"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10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414D-B9DD-46E1-9314-98E15E4A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71" y="409937"/>
            <a:ext cx="4587000" cy="851044"/>
          </a:xfrm>
        </p:spPr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07455-2459-4EF0-A409-65519039F18C}"/>
              </a:ext>
            </a:extLst>
          </p:cNvPr>
          <p:cNvSpPr txBox="1"/>
          <p:nvPr/>
        </p:nvSpPr>
        <p:spPr>
          <a:xfrm>
            <a:off x="520959" y="1877804"/>
            <a:ext cx="67841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1) Extend the free trial for users who invited their friends </a:t>
            </a:r>
          </a:p>
          <a:p>
            <a:r>
              <a:rPr lang="en-US">
                <a:solidFill>
                  <a:schemeClr val="tx1"/>
                </a:solidFill>
              </a:rPr>
              <a:t>    to download the app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2) Users who use a code to join will have a longer free trial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954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A8224EE397914AB290C156C5F2772D" ma:contentTypeVersion="9" ma:contentTypeDescription="Create a new document." ma:contentTypeScope="" ma:versionID="8479bf44435034cfce58ba2be4032528">
  <xsd:schema xmlns:xsd="http://www.w3.org/2001/XMLSchema" xmlns:xs="http://www.w3.org/2001/XMLSchema" xmlns:p="http://schemas.microsoft.com/office/2006/metadata/properties" xmlns:ns2="5252b940-22b6-47d8-b7f9-1e28c72ca591" targetNamespace="http://schemas.microsoft.com/office/2006/metadata/properties" ma:root="true" ma:fieldsID="4a569a7d8c4730aa505ed59d5760177d" ns2:_="">
    <xsd:import namespace="5252b940-22b6-47d8-b7f9-1e28c72ca5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52b940-22b6-47d8-b7f9-1e28c72ca5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92C426-E130-41AD-A3B4-1FD84CFE102F}">
  <ds:schemaRefs>
    <ds:schemaRef ds:uri="5252b940-22b6-47d8-b7f9-1e28c72ca5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7CC746C-8E87-4239-B322-89110F0EA59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F23D187-2813-42B7-A31B-FF9D238409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On-screen Show (16:9)</PresentationFormat>
  <Slides>23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Facet</vt:lpstr>
      <vt:lpstr>Group 4 -Mustard Seed Assignment 3b   </vt:lpstr>
      <vt:lpstr>Opportunity Statement</vt:lpstr>
      <vt:lpstr>Our Idea</vt:lpstr>
      <vt:lpstr> 1. Summaries of books  2. Discussion Forum  3. Functionalities              </vt:lpstr>
      <vt:lpstr> 1. Gain new insights from     books   2. Forge and deepen     connections with others   3. Build good habits  </vt:lpstr>
      <vt:lpstr>Feedback 1</vt:lpstr>
      <vt:lpstr>Implementation</vt:lpstr>
      <vt:lpstr>Feedback  2</vt:lpstr>
      <vt:lpstr>Implementation</vt:lpstr>
      <vt:lpstr>Login Page</vt:lpstr>
      <vt:lpstr>Profile Page</vt:lpstr>
      <vt:lpstr>Settings</vt:lpstr>
      <vt:lpstr>Summaries</vt:lpstr>
      <vt:lpstr>PowerPoint Presentation</vt:lpstr>
      <vt:lpstr>PowerPoint Presentation</vt:lpstr>
      <vt:lpstr>Functionalities</vt:lpstr>
      <vt:lpstr>Functionalities</vt:lpstr>
      <vt:lpstr>Functionalities</vt:lpstr>
      <vt:lpstr>Discussion Forum</vt:lpstr>
      <vt:lpstr>Discussion Forum Thread</vt:lpstr>
      <vt:lpstr>PowerPoint Presentation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</dc:title>
  <cp:revision>1</cp:revision>
  <dcterms:modified xsi:type="dcterms:W3CDTF">2022-01-19T05:27:09Z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0x010100B9A8224EE397914AB290C156C5F2772D</vt:lpwstr>
  </property>
</Properties>
</file>